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32399288" cy="43200638"/>
  <p:notesSz cx="6858000" cy="9144000"/>
  <p:embeddedFontLst>
    <p:embeddedFont>
      <p:font typeface="Montserrat" pitchFamily="2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71B34A-B9B2-4489-94C9-41F5F73BF14F}" v="50" dt="2024-10-26T10:42:19.6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7" d="100"/>
          <a:sy n="17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Andrés Castillo Bracho" userId="f3a501db31ad2254" providerId="LiveId" clId="{4E71B34A-B9B2-4489-94C9-41F5F73BF14F}"/>
    <pc:docChg chg="undo custSel addSld modSld modMainMaster">
      <pc:chgData name="Luis Andrés Castillo Bracho" userId="f3a501db31ad2254" providerId="LiveId" clId="{4E71B34A-B9B2-4489-94C9-41F5F73BF14F}" dt="2024-10-26T10:45:14.328" v="248" actId="1076"/>
      <pc:docMkLst>
        <pc:docMk/>
      </pc:docMkLst>
      <pc:sldChg chg="addSp delSp modSp new mod">
        <pc:chgData name="Luis Andrés Castillo Bracho" userId="f3a501db31ad2254" providerId="LiveId" clId="{4E71B34A-B9B2-4489-94C9-41F5F73BF14F}" dt="2024-10-26T10:45:14.328" v="248" actId="1076"/>
        <pc:sldMkLst>
          <pc:docMk/>
          <pc:sldMk cId="3592804298" sldId="256"/>
        </pc:sldMkLst>
        <pc:spChg chg="del">
          <ac:chgData name="Luis Andrés Castillo Bracho" userId="f3a501db31ad2254" providerId="LiveId" clId="{4E71B34A-B9B2-4489-94C9-41F5F73BF14F}" dt="2024-10-26T10:35:16.922" v="1" actId="478"/>
          <ac:spMkLst>
            <pc:docMk/>
            <pc:sldMk cId="3592804298" sldId="256"/>
            <ac:spMk id="2" creationId="{BC0C6452-E957-EFB4-0C84-BB28979D1E0B}"/>
          </ac:spMkLst>
        </pc:spChg>
        <pc:spChg chg="del">
          <ac:chgData name="Luis Andrés Castillo Bracho" userId="f3a501db31ad2254" providerId="LiveId" clId="{4E71B34A-B9B2-4489-94C9-41F5F73BF14F}" dt="2024-10-26T10:35:16.922" v="1" actId="478"/>
          <ac:spMkLst>
            <pc:docMk/>
            <pc:sldMk cId="3592804298" sldId="256"/>
            <ac:spMk id="3" creationId="{3C8D226B-9614-0699-C241-EAEE34DBCE79}"/>
          </ac:spMkLst>
        </pc:spChg>
        <pc:spChg chg="add del mod">
          <ac:chgData name="Luis Andrés Castillo Bracho" userId="f3a501db31ad2254" providerId="LiveId" clId="{4E71B34A-B9B2-4489-94C9-41F5F73BF14F}" dt="2024-10-26T10:37:29.529" v="28" actId="21"/>
          <ac:spMkLst>
            <pc:docMk/>
            <pc:sldMk cId="3592804298" sldId="256"/>
            <ac:spMk id="6" creationId="{6D12F136-8F37-357F-9F46-8951D53BBB17}"/>
          </ac:spMkLst>
        </pc:spChg>
        <pc:spChg chg="add del mod">
          <ac:chgData name="Luis Andrés Castillo Bracho" userId="f3a501db31ad2254" providerId="LiveId" clId="{4E71B34A-B9B2-4489-94C9-41F5F73BF14F}" dt="2024-10-26T10:39:06.168" v="39"/>
          <ac:spMkLst>
            <pc:docMk/>
            <pc:sldMk cId="3592804298" sldId="256"/>
            <ac:spMk id="11" creationId="{901F48C4-339B-95E6-2E80-F2B1AA1E3766}"/>
          </ac:spMkLst>
        </pc:spChg>
        <pc:spChg chg="add mod">
          <ac:chgData name="Luis Andrés Castillo Bracho" userId="f3a501db31ad2254" providerId="LiveId" clId="{4E71B34A-B9B2-4489-94C9-41F5F73BF14F}" dt="2024-10-26T10:43:46.458" v="225" actId="403"/>
          <ac:spMkLst>
            <pc:docMk/>
            <pc:sldMk cId="3592804298" sldId="256"/>
            <ac:spMk id="12" creationId="{50D21EBE-1359-FB01-1040-A7D0213CE244}"/>
          </ac:spMkLst>
        </pc:spChg>
        <pc:spChg chg="add mod">
          <ac:chgData name="Luis Andrés Castillo Bracho" userId="f3a501db31ad2254" providerId="LiveId" clId="{4E71B34A-B9B2-4489-94C9-41F5F73BF14F}" dt="2024-10-26T10:44:16.776" v="237" actId="1038"/>
          <ac:spMkLst>
            <pc:docMk/>
            <pc:sldMk cId="3592804298" sldId="256"/>
            <ac:spMk id="13" creationId="{27680988-C335-A397-FC74-5DFBFF20A1D4}"/>
          </ac:spMkLst>
        </pc:spChg>
        <pc:spChg chg="add mod">
          <ac:chgData name="Luis Andrés Castillo Bracho" userId="f3a501db31ad2254" providerId="LiveId" clId="{4E71B34A-B9B2-4489-94C9-41F5F73BF14F}" dt="2024-10-26T10:44:16.776" v="237" actId="1038"/>
          <ac:spMkLst>
            <pc:docMk/>
            <pc:sldMk cId="3592804298" sldId="256"/>
            <ac:spMk id="14" creationId="{C12604C2-ACFC-BBB3-650D-E8D85A814237}"/>
          </ac:spMkLst>
        </pc:spChg>
        <pc:spChg chg="add mod">
          <ac:chgData name="Luis Andrés Castillo Bracho" userId="f3a501db31ad2254" providerId="LiveId" clId="{4E71B34A-B9B2-4489-94C9-41F5F73BF14F}" dt="2024-10-26T10:44:16.776" v="237" actId="1038"/>
          <ac:spMkLst>
            <pc:docMk/>
            <pc:sldMk cId="3592804298" sldId="256"/>
            <ac:spMk id="15" creationId="{3812C7D4-0C20-680F-8F88-7315F4A08FDA}"/>
          </ac:spMkLst>
        </pc:spChg>
        <pc:spChg chg="add mod">
          <ac:chgData name="Luis Andrés Castillo Bracho" userId="f3a501db31ad2254" providerId="LiveId" clId="{4E71B34A-B9B2-4489-94C9-41F5F73BF14F}" dt="2024-10-26T10:44:16.776" v="237" actId="1038"/>
          <ac:spMkLst>
            <pc:docMk/>
            <pc:sldMk cId="3592804298" sldId="256"/>
            <ac:spMk id="16" creationId="{FACCD2F2-14BF-B597-4FE2-3C8E3A25E395}"/>
          </ac:spMkLst>
        </pc:spChg>
        <pc:spChg chg="add mod">
          <ac:chgData name="Luis Andrés Castillo Bracho" userId="f3a501db31ad2254" providerId="LiveId" clId="{4E71B34A-B9B2-4489-94C9-41F5F73BF14F}" dt="2024-10-26T10:44:16.776" v="237" actId="1038"/>
          <ac:spMkLst>
            <pc:docMk/>
            <pc:sldMk cId="3592804298" sldId="256"/>
            <ac:spMk id="17" creationId="{9B58DC7E-AB8D-028D-2C33-78EC87E86797}"/>
          </ac:spMkLst>
        </pc:spChg>
        <pc:spChg chg="add mod">
          <ac:chgData name="Luis Andrés Castillo Bracho" userId="f3a501db31ad2254" providerId="LiveId" clId="{4E71B34A-B9B2-4489-94C9-41F5F73BF14F}" dt="2024-10-26T10:44:16.776" v="237" actId="1038"/>
          <ac:spMkLst>
            <pc:docMk/>
            <pc:sldMk cId="3592804298" sldId="256"/>
            <ac:spMk id="18" creationId="{2DD4F77E-0854-7460-E55B-3E51191B3D42}"/>
          </ac:spMkLst>
        </pc:spChg>
        <pc:spChg chg="add del mod">
          <ac:chgData name="Luis Andrés Castillo Bracho" userId="f3a501db31ad2254" providerId="LiveId" clId="{4E71B34A-B9B2-4489-94C9-41F5F73BF14F}" dt="2024-10-26T10:42:26.218" v="205" actId="478"/>
          <ac:spMkLst>
            <pc:docMk/>
            <pc:sldMk cId="3592804298" sldId="256"/>
            <ac:spMk id="19" creationId="{DD468156-D22D-1ECF-E753-9206AA881648}"/>
          </ac:spMkLst>
        </pc:spChg>
        <pc:spChg chg="add mod">
          <ac:chgData name="Luis Andrés Castillo Bracho" userId="f3a501db31ad2254" providerId="LiveId" clId="{4E71B34A-B9B2-4489-94C9-41F5F73BF14F}" dt="2024-10-26T10:44:55.854" v="244" actId="207"/>
          <ac:spMkLst>
            <pc:docMk/>
            <pc:sldMk cId="3592804298" sldId="256"/>
            <ac:spMk id="20" creationId="{1CC36AB8-E3E7-487D-DE12-4D82538652D4}"/>
          </ac:spMkLst>
        </pc:spChg>
        <pc:spChg chg="add mod">
          <ac:chgData name="Luis Andrés Castillo Bracho" userId="f3a501db31ad2254" providerId="LiveId" clId="{4E71B34A-B9B2-4489-94C9-41F5F73BF14F}" dt="2024-10-26T10:44:55.854" v="244" actId="207"/>
          <ac:spMkLst>
            <pc:docMk/>
            <pc:sldMk cId="3592804298" sldId="256"/>
            <ac:spMk id="21" creationId="{1A5BF045-A1C1-DB66-8EC7-4FD48B105B60}"/>
          </ac:spMkLst>
        </pc:spChg>
        <pc:spChg chg="add mod">
          <ac:chgData name="Luis Andrés Castillo Bracho" userId="f3a501db31ad2254" providerId="LiveId" clId="{4E71B34A-B9B2-4489-94C9-41F5F73BF14F}" dt="2024-10-26T10:44:55.854" v="244" actId="207"/>
          <ac:spMkLst>
            <pc:docMk/>
            <pc:sldMk cId="3592804298" sldId="256"/>
            <ac:spMk id="22" creationId="{2F8BD586-6C7B-23F5-ACD4-F83B05E8888B}"/>
          </ac:spMkLst>
        </pc:spChg>
        <pc:spChg chg="add mod">
          <ac:chgData name="Luis Andrés Castillo Bracho" userId="f3a501db31ad2254" providerId="LiveId" clId="{4E71B34A-B9B2-4489-94C9-41F5F73BF14F}" dt="2024-10-26T10:44:55.854" v="244" actId="207"/>
          <ac:spMkLst>
            <pc:docMk/>
            <pc:sldMk cId="3592804298" sldId="256"/>
            <ac:spMk id="23" creationId="{3D52D81D-5847-4E61-2077-52D364183CE4}"/>
          </ac:spMkLst>
        </pc:spChg>
        <pc:spChg chg="add mod">
          <ac:chgData name="Luis Andrés Castillo Bracho" userId="f3a501db31ad2254" providerId="LiveId" clId="{4E71B34A-B9B2-4489-94C9-41F5F73BF14F}" dt="2024-10-26T10:44:55.854" v="244" actId="207"/>
          <ac:spMkLst>
            <pc:docMk/>
            <pc:sldMk cId="3592804298" sldId="256"/>
            <ac:spMk id="24" creationId="{6D8554C9-6C61-2801-4C43-41F0C6293C52}"/>
          </ac:spMkLst>
        </pc:spChg>
        <pc:spChg chg="add mod">
          <ac:chgData name="Luis Andrés Castillo Bracho" userId="f3a501db31ad2254" providerId="LiveId" clId="{4E71B34A-B9B2-4489-94C9-41F5F73BF14F}" dt="2024-10-26T10:44:55.854" v="244" actId="207"/>
          <ac:spMkLst>
            <pc:docMk/>
            <pc:sldMk cId="3592804298" sldId="256"/>
            <ac:spMk id="25" creationId="{52F3C965-EB00-0167-52D2-B5096E8086B7}"/>
          </ac:spMkLst>
        </pc:spChg>
        <pc:spChg chg="add mod">
          <ac:chgData name="Luis Andrés Castillo Bracho" userId="f3a501db31ad2254" providerId="LiveId" clId="{4E71B34A-B9B2-4489-94C9-41F5F73BF14F}" dt="2024-10-26T10:39:35.628" v="43" actId="1076"/>
          <ac:spMkLst>
            <pc:docMk/>
            <pc:sldMk cId="3592804298" sldId="256"/>
            <ac:spMk id="26" creationId="{7F28B085-303A-CC6C-0DB1-53EF328A4925}"/>
          </ac:spMkLst>
        </pc:spChg>
        <pc:spChg chg="add mod">
          <ac:chgData name="Luis Andrés Castillo Bracho" userId="f3a501db31ad2254" providerId="LiveId" clId="{4E71B34A-B9B2-4489-94C9-41F5F73BF14F}" dt="2024-10-26T10:45:14.328" v="248" actId="1076"/>
          <ac:spMkLst>
            <pc:docMk/>
            <pc:sldMk cId="3592804298" sldId="256"/>
            <ac:spMk id="27" creationId="{11976A1E-818C-ACF5-8735-ECB4B54EFC57}"/>
          </ac:spMkLst>
        </pc:spChg>
        <pc:picChg chg="add del mod">
          <ac:chgData name="Luis Andrés Castillo Bracho" userId="f3a501db31ad2254" providerId="LiveId" clId="{4E71B34A-B9B2-4489-94C9-41F5F73BF14F}" dt="2024-10-26T10:37:58.692" v="35" actId="21"/>
          <ac:picMkLst>
            <pc:docMk/>
            <pc:sldMk cId="3592804298" sldId="256"/>
            <ac:picMk id="5" creationId="{5BBBA384-A3FF-BD22-A39E-19E557ED0FFC}"/>
          </ac:picMkLst>
        </pc:picChg>
        <pc:picChg chg="add del mod">
          <ac:chgData name="Luis Andrés Castillo Bracho" userId="f3a501db31ad2254" providerId="LiveId" clId="{4E71B34A-B9B2-4489-94C9-41F5F73BF14F}" dt="2024-10-26T10:37:22.137" v="25" actId="1076"/>
          <ac:picMkLst>
            <pc:docMk/>
            <pc:sldMk cId="3592804298" sldId="256"/>
            <ac:picMk id="7" creationId="{E6542DAE-879A-BC9B-06B3-AB269166F740}"/>
          </ac:picMkLst>
        </pc:picChg>
        <pc:picChg chg="add del mod">
          <ac:chgData name="Luis Andrés Castillo Bracho" userId="f3a501db31ad2254" providerId="LiveId" clId="{4E71B34A-B9B2-4489-94C9-41F5F73BF14F}" dt="2024-10-26T10:37:20.734" v="22" actId="1076"/>
          <ac:picMkLst>
            <pc:docMk/>
            <pc:sldMk cId="3592804298" sldId="256"/>
            <ac:picMk id="8" creationId="{F5D32130-CCB2-A015-8BEA-DC89A6B58468}"/>
          </ac:picMkLst>
        </pc:picChg>
        <pc:picChg chg="add del mod">
          <ac:chgData name="Luis Andrés Castillo Bracho" userId="f3a501db31ad2254" providerId="LiveId" clId="{4E71B34A-B9B2-4489-94C9-41F5F73BF14F}" dt="2024-10-26T10:37:58.692" v="35" actId="21"/>
          <ac:picMkLst>
            <pc:docMk/>
            <pc:sldMk cId="3592804298" sldId="256"/>
            <ac:picMk id="9" creationId="{B9673DAF-AF81-585F-6FBC-2B40D147A712}"/>
          </ac:picMkLst>
        </pc:picChg>
        <pc:picChg chg="add del mod">
          <ac:chgData name="Luis Andrés Castillo Bracho" userId="f3a501db31ad2254" providerId="LiveId" clId="{4E71B34A-B9B2-4489-94C9-41F5F73BF14F}" dt="2024-10-26T10:37:58.692" v="35" actId="21"/>
          <ac:picMkLst>
            <pc:docMk/>
            <pc:sldMk cId="3592804298" sldId="256"/>
            <ac:picMk id="10" creationId="{944E281A-5342-34B0-085C-785667095392}"/>
          </ac:picMkLst>
        </pc:picChg>
      </pc:sldChg>
      <pc:sldMasterChg chg="modSldLayout">
        <pc:chgData name="Luis Andrés Castillo Bracho" userId="f3a501db31ad2254" providerId="LiveId" clId="{4E71B34A-B9B2-4489-94C9-41F5F73BF14F}" dt="2024-10-26T10:38:04.360" v="36"/>
        <pc:sldMasterMkLst>
          <pc:docMk/>
          <pc:sldMasterMk cId="2139961993" sldId="2147483660"/>
        </pc:sldMasterMkLst>
        <pc:sldLayoutChg chg="addSp modSp">
          <pc:chgData name="Luis Andrés Castillo Bracho" userId="f3a501db31ad2254" providerId="LiveId" clId="{4E71B34A-B9B2-4489-94C9-41F5F73BF14F}" dt="2024-10-26T10:38:04.360" v="36"/>
          <pc:sldLayoutMkLst>
            <pc:docMk/>
            <pc:sldMasterMk cId="2139961993" sldId="2147483660"/>
            <pc:sldLayoutMk cId="657358488" sldId="2147483661"/>
          </pc:sldLayoutMkLst>
          <pc:picChg chg="add mod">
            <ac:chgData name="Luis Andrés Castillo Bracho" userId="f3a501db31ad2254" providerId="LiveId" clId="{4E71B34A-B9B2-4489-94C9-41F5F73BF14F}" dt="2024-10-26T10:38:04.360" v="36"/>
            <ac:picMkLst>
              <pc:docMk/>
              <pc:sldMasterMk cId="2139961993" sldId="2147483660"/>
              <pc:sldLayoutMk cId="657358488" sldId="2147483661"/>
              <ac:picMk id="7" creationId="{5BBBA384-A3FF-BD22-A39E-19E557ED0FFC}"/>
            </ac:picMkLst>
          </pc:picChg>
          <pc:picChg chg="add mod">
            <ac:chgData name="Luis Andrés Castillo Bracho" userId="f3a501db31ad2254" providerId="LiveId" clId="{4E71B34A-B9B2-4489-94C9-41F5F73BF14F}" dt="2024-10-26T10:38:04.360" v="36"/>
            <ac:picMkLst>
              <pc:docMk/>
              <pc:sldMasterMk cId="2139961993" sldId="2147483660"/>
              <pc:sldLayoutMk cId="657358488" sldId="2147483661"/>
              <ac:picMk id="9" creationId="{B9673DAF-AF81-585F-6FBC-2B40D147A712}"/>
            </ac:picMkLst>
          </pc:picChg>
          <pc:picChg chg="add mod">
            <ac:chgData name="Luis Andrés Castillo Bracho" userId="f3a501db31ad2254" providerId="LiveId" clId="{4E71B34A-B9B2-4489-94C9-41F5F73BF14F}" dt="2024-10-26T10:38:04.360" v="36"/>
            <ac:picMkLst>
              <pc:docMk/>
              <pc:sldMasterMk cId="2139961993" sldId="2147483660"/>
              <pc:sldLayoutMk cId="657358488" sldId="2147483661"/>
              <ac:picMk id="10" creationId="{944E281A-5342-34B0-085C-785667095392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 descr="Uma imagem contendo Logotipo&#10;&#10;Descrição gerada automaticamente">
            <a:extLst>
              <a:ext uri="{FF2B5EF4-FFF2-40B4-BE49-F238E27FC236}">
                <a16:creationId xmlns:a16="http://schemas.microsoft.com/office/drawing/2014/main" id="{5BBBA384-A3FF-BD22-A39E-19E557ED0F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1"/>
            <a:ext cx="32399288" cy="4319803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9673DAF-AF81-585F-6FBC-2B40D147A7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0" y="8570582"/>
            <a:ext cx="32399288" cy="3154587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44E281A-5342-34B0-085C-7856670953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8570582"/>
            <a:ext cx="32399288" cy="3154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58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70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5618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0852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8593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1887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1688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313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323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886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177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691E6-E282-4BF2-8BAC-C5ADFA6661DB}" type="datetimeFigureOut">
              <a:rPr lang="pt-BR" smtClean="0"/>
              <a:t>26/10/2024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D6698C-7596-4865-9339-0353DE0C8B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996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91;p1">
            <a:extLst>
              <a:ext uri="{FF2B5EF4-FFF2-40B4-BE49-F238E27FC236}">
                <a16:creationId xmlns:a16="http://schemas.microsoft.com/office/drawing/2014/main" id="{50D21EBE-1359-FB01-1040-A7D0213CE244}"/>
              </a:ext>
            </a:extLst>
          </p:cNvPr>
          <p:cNvSpPr txBox="1"/>
          <p:nvPr/>
        </p:nvSpPr>
        <p:spPr>
          <a:xfrm>
            <a:off x="1934613" y="11338533"/>
            <a:ext cx="26944725" cy="4062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spcAft>
                <a:spcPts val="1200"/>
              </a:spcAft>
              <a:buClr>
                <a:schemeClr val="dk1"/>
              </a:buClr>
              <a:buSzPts val="1800"/>
            </a:pPr>
            <a: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Nome Completo</a:t>
            </a:r>
            <a:b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</a:br>
            <a:r>
              <a:rPr lang="pt-BR" sz="28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Instituição por extenso, E-mail: mail@mail.com</a:t>
            </a:r>
          </a:p>
          <a:p>
            <a:pPr lvl="0" algn="ctr">
              <a:spcAft>
                <a:spcPts val="1200"/>
              </a:spcAft>
              <a:buClr>
                <a:schemeClr val="dk1"/>
              </a:buClr>
              <a:buSzPts val="1800"/>
            </a:pPr>
            <a: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Nome Completo</a:t>
            </a:r>
            <a:b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</a:br>
            <a:r>
              <a:rPr lang="pt-BR" sz="28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Instituição por extenso, E-mail: mail@mail.com</a:t>
            </a:r>
          </a:p>
          <a:p>
            <a:pPr lvl="0" algn="ctr">
              <a:spcAft>
                <a:spcPts val="1200"/>
              </a:spcAft>
              <a:buClr>
                <a:schemeClr val="dk1"/>
              </a:buClr>
              <a:buSzPts val="1800"/>
            </a:pPr>
            <a: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Nome Completo</a:t>
            </a:r>
            <a:b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</a:br>
            <a:r>
              <a:rPr lang="pt-BR" sz="28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Instituição por extenso, E-mail: mail@mail.com</a:t>
            </a:r>
          </a:p>
          <a:p>
            <a:pPr lvl="0" algn="ctr">
              <a:spcAft>
                <a:spcPts val="1200"/>
              </a:spcAft>
              <a:buClr>
                <a:schemeClr val="dk1"/>
              </a:buClr>
              <a:buSzPts val="1800"/>
            </a:pPr>
            <a: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Nome Completo</a:t>
            </a:r>
            <a:br>
              <a:rPr lang="pt-BR" sz="2800" b="1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</a:br>
            <a:r>
              <a:rPr lang="pt-BR" sz="28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Instituição por extenso, E-mail: mail@mail.com</a:t>
            </a:r>
          </a:p>
        </p:txBody>
      </p:sp>
      <p:sp>
        <p:nvSpPr>
          <p:cNvPr id="13" name="Google Shape;98;p1">
            <a:extLst>
              <a:ext uri="{FF2B5EF4-FFF2-40B4-BE49-F238E27FC236}">
                <a16:creationId xmlns:a16="http://schemas.microsoft.com/office/drawing/2014/main" id="{27680988-C335-A397-FC74-5DFBFF20A1D4}"/>
              </a:ext>
            </a:extLst>
          </p:cNvPr>
          <p:cNvSpPr txBox="1"/>
          <p:nvPr/>
        </p:nvSpPr>
        <p:spPr>
          <a:xfrm>
            <a:off x="887531" y="17166581"/>
            <a:ext cx="14550553" cy="5078273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375" tIns="45700" rIns="9137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sz="3600" dirty="0">
              <a:solidFill>
                <a:schemeClr val="dk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02;p1">
            <a:extLst>
              <a:ext uri="{FF2B5EF4-FFF2-40B4-BE49-F238E27FC236}">
                <a16:creationId xmlns:a16="http://schemas.microsoft.com/office/drawing/2014/main" id="{C12604C2-ACFC-BBB3-650D-E8D85A814237}"/>
              </a:ext>
            </a:extLst>
          </p:cNvPr>
          <p:cNvSpPr txBox="1"/>
          <p:nvPr/>
        </p:nvSpPr>
        <p:spPr>
          <a:xfrm>
            <a:off x="16428244" y="17211306"/>
            <a:ext cx="14838182" cy="7294264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375" tIns="45700" rIns="9137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dirty="0">
              <a:latin typeface="Montserrat" pitchFamily="2" charset="0"/>
            </a:endParaRPr>
          </a:p>
        </p:txBody>
      </p:sp>
      <p:sp>
        <p:nvSpPr>
          <p:cNvPr id="15" name="Google Shape;103;p1">
            <a:extLst>
              <a:ext uri="{FF2B5EF4-FFF2-40B4-BE49-F238E27FC236}">
                <a16:creationId xmlns:a16="http://schemas.microsoft.com/office/drawing/2014/main" id="{3812C7D4-0C20-680F-8F88-7315F4A08FDA}"/>
              </a:ext>
            </a:extLst>
          </p:cNvPr>
          <p:cNvSpPr txBox="1"/>
          <p:nvPr/>
        </p:nvSpPr>
        <p:spPr>
          <a:xfrm>
            <a:off x="1012313" y="23361171"/>
            <a:ext cx="14467336" cy="7294264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375" tIns="45700" rIns="9137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dirty="0">
              <a:latin typeface="Montserrat" pitchFamily="2" charset="0"/>
            </a:endParaRPr>
          </a:p>
        </p:txBody>
      </p:sp>
      <p:sp>
        <p:nvSpPr>
          <p:cNvPr id="16" name="Google Shape;120;p1">
            <a:extLst>
              <a:ext uri="{FF2B5EF4-FFF2-40B4-BE49-F238E27FC236}">
                <a16:creationId xmlns:a16="http://schemas.microsoft.com/office/drawing/2014/main" id="{FACCD2F2-14BF-B597-4FE2-3C8E3A25E395}"/>
              </a:ext>
            </a:extLst>
          </p:cNvPr>
          <p:cNvSpPr txBox="1"/>
          <p:nvPr/>
        </p:nvSpPr>
        <p:spPr>
          <a:xfrm>
            <a:off x="979571" y="31812293"/>
            <a:ext cx="14541642" cy="7294264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375" tIns="45700" rIns="9137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dirty="0">
              <a:latin typeface="Montserrat" pitchFamily="2" charset="0"/>
            </a:endParaRPr>
          </a:p>
        </p:txBody>
      </p:sp>
      <p:sp>
        <p:nvSpPr>
          <p:cNvPr id="17" name="Google Shape;122;p1">
            <a:extLst>
              <a:ext uri="{FF2B5EF4-FFF2-40B4-BE49-F238E27FC236}">
                <a16:creationId xmlns:a16="http://schemas.microsoft.com/office/drawing/2014/main" id="{9B58DC7E-AB8D-028D-2C33-78EC87E86797}"/>
              </a:ext>
            </a:extLst>
          </p:cNvPr>
          <p:cNvSpPr txBox="1"/>
          <p:nvPr/>
        </p:nvSpPr>
        <p:spPr>
          <a:xfrm>
            <a:off x="16428244" y="33950837"/>
            <a:ext cx="14647900" cy="5078273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375" tIns="45700" rIns="9137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sz="3600" dirty="0">
              <a:solidFill>
                <a:schemeClr val="dk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23;p1">
            <a:extLst>
              <a:ext uri="{FF2B5EF4-FFF2-40B4-BE49-F238E27FC236}">
                <a16:creationId xmlns:a16="http://schemas.microsoft.com/office/drawing/2014/main" id="{2DD4F77E-0854-7460-E55B-3E51191B3D42}"/>
              </a:ext>
            </a:extLst>
          </p:cNvPr>
          <p:cNvSpPr txBox="1"/>
          <p:nvPr/>
        </p:nvSpPr>
        <p:spPr>
          <a:xfrm>
            <a:off x="16428244" y="25528265"/>
            <a:ext cx="14764729" cy="7294264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375" tIns="45700" rIns="9137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>
              <a:latin typeface="Montserrat" pitchFamily="2" charset="0"/>
            </a:endParaRPr>
          </a:p>
        </p:txBody>
      </p:sp>
      <p:sp>
        <p:nvSpPr>
          <p:cNvPr id="20" name="Google Shape;97;p1">
            <a:extLst>
              <a:ext uri="{FF2B5EF4-FFF2-40B4-BE49-F238E27FC236}">
                <a16:creationId xmlns:a16="http://schemas.microsoft.com/office/drawing/2014/main" id="{1CC36AB8-E3E7-487D-DE12-4D82538652D4}"/>
              </a:ext>
            </a:extLst>
          </p:cNvPr>
          <p:cNvSpPr/>
          <p:nvPr/>
        </p:nvSpPr>
        <p:spPr>
          <a:xfrm>
            <a:off x="3707213" y="16455096"/>
            <a:ext cx="8419356" cy="70784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atin typeface="Montserrat" pitchFamily="2" charset="0"/>
                <a:ea typeface="Arial Black"/>
                <a:cs typeface="Arial Black"/>
                <a:sym typeface="Arial Black"/>
              </a:rPr>
              <a:t>INTRODUÇÃO</a:t>
            </a:r>
            <a:endParaRPr dirty="0">
              <a:latin typeface="Montserrat" pitchFamily="2" charset="0"/>
            </a:endParaRPr>
          </a:p>
        </p:txBody>
      </p:sp>
      <p:sp>
        <p:nvSpPr>
          <p:cNvPr id="21" name="Google Shape;97;p1">
            <a:extLst>
              <a:ext uri="{FF2B5EF4-FFF2-40B4-BE49-F238E27FC236}">
                <a16:creationId xmlns:a16="http://schemas.microsoft.com/office/drawing/2014/main" id="{1A5BF045-A1C1-DB66-8EC7-4FD48B105B60}"/>
              </a:ext>
            </a:extLst>
          </p:cNvPr>
          <p:cNvSpPr/>
          <p:nvPr/>
        </p:nvSpPr>
        <p:spPr>
          <a:xfrm>
            <a:off x="20235784" y="16455096"/>
            <a:ext cx="8419356" cy="70784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atin typeface="Montserrat" pitchFamily="2" charset="0"/>
                <a:ea typeface="Arial Black"/>
                <a:cs typeface="Arial Black"/>
                <a:sym typeface="Arial Black"/>
              </a:rPr>
              <a:t>RESULTADOS E DISCUSSÕES</a:t>
            </a:r>
          </a:p>
        </p:txBody>
      </p:sp>
      <p:sp>
        <p:nvSpPr>
          <p:cNvPr id="22" name="Google Shape;97;p1">
            <a:extLst>
              <a:ext uri="{FF2B5EF4-FFF2-40B4-BE49-F238E27FC236}">
                <a16:creationId xmlns:a16="http://schemas.microsoft.com/office/drawing/2014/main" id="{2F8BD586-6C7B-23F5-ACD4-F83B05E8888B}"/>
              </a:ext>
            </a:extLst>
          </p:cNvPr>
          <p:cNvSpPr/>
          <p:nvPr/>
        </p:nvSpPr>
        <p:spPr>
          <a:xfrm>
            <a:off x="3707213" y="22713424"/>
            <a:ext cx="8419356" cy="70784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atin typeface="Montserrat" pitchFamily="2" charset="0"/>
                <a:ea typeface="Arial Black"/>
                <a:cs typeface="Arial Black"/>
                <a:sym typeface="Arial Black"/>
              </a:rPr>
              <a:t>FUNDAMENTOS TEÓRICOS</a:t>
            </a:r>
          </a:p>
        </p:txBody>
      </p:sp>
      <p:sp>
        <p:nvSpPr>
          <p:cNvPr id="23" name="Google Shape;97;p1">
            <a:extLst>
              <a:ext uri="{FF2B5EF4-FFF2-40B4-BE49-F238E27FC236}">
                <a16:creationId xmlns:a16="http://schemas.microsoft.com/office/drawing/2014/main" id="{3D52D81D-5847-4E61-2077-52D364183CE4}"/>
              </a:ext>
            </a:extLst>
          </p:cNvPr>
          <p:cNvSpPr/>
          <p:nvPr/>
        </p:nvSpPr>
        <p:spPr>
          <a:xfrm>
            <a:off x="20235784" y="24822068"/>
            <a:ext cx="8419356" cy="70784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atin typeface="Montserrat" pitchFamily="2" charset="0"/>
                <a:ea typeface="Arial Black"/>
                <a:cs typeface="Arial Black"/>
                <a:sym typeface="Arial Black"/>
              </a:rPr>
              <a:t>CONSIDERAÇÕES FINAIS</a:t>
            </a:r>
            <a:endParaRPr lang="pt-BR" sz="4000" dirty="0">
              <a:latin typeface="Montserrat" pitchFamily="2" charset="0"/>
              <a:ea typeface="Arial Black"/>
              <a:cs typeface="Arial Black"/>
              <a:sym typeface="Arial Black"/>
            </a:endParaRPr>
          </a:p>
        </p:txBody>
      </p:sp>
      <p:sp>
        <p:nvSpPr>
          <p:cNvPr id="24" name="Google Shape;97;p1">
            <a:extLst>
              <a:ext uri="{FF2B5EF4-FFF2-40B4-BE49-F238E27FC236}">
                <a16:creationId xmlns:a16="http://schemas.microsoft.com/office/drawing/2014/main" id="{6D8554C9-6C61-2801-4C43-41F0C6293C52}"/>
              </a:ext>
            </a:extLst>
          </p:cNvPr>
          <p:cNvSpPr/>
          <p:nvPr/>
        </p:nvSpPr>
        <p:spPr>
          <a:xfrm>
            <a:off x="3708381" y="31104447"/>
            <a:ext cx="8419356" cy="70784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atin typeface="Montserrat" pitchFamily="2" charset="0"/>
                <a:ea typeface="Arial Black"/>
                <a:cs typeface="Arial Black"/>
                <a:sym typeface="Arial Black"/>
              </a:rPr>
              <a:t>METODOLOGIA</a:t>
            </a:r>
            <a:endParaRPr lang="pt-BR" sz="4000" dirty="0">
              <a:latin typeface="Montserrat" pitchFamily="2" charset="0"/>
              <a:ea typeface="Arial Black"/>
              <a:cs typeface="Arial Black"/>
              <a:sym typeface="Arial Black"/>
            </a:endParaRPr>
          </a:p>
        </p:txBody>
      </p:sp>
      <p:sp>
        <p:nvSpPr>
          <p:cNvPr id="25" name="Google Shape;97;p1">
            <a:extLst>
              <a:ext uri="{FF2B5EF4-FFF2-40B4-BE49-F238E27FC236}">
                <a16:creationId xmlns:a16="http://schemas.microsoft.com/office/drawing/2014/main" id="{52F3C965-EB00-0167-52D2-B5096E8086B7}"/>
              </a:ext>
            </a:extLst>
          </p:cNvPr>
          <p:cNvSpPr/>
          <p:nvPr/>
        </p:nvSpPr>
        <p:spPr>
          <a:xfrm>
            <a:off x="20235784" y="33309894"/>
            <a:ext cx="8419356" cy="70784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atin typeface="Montserrat" pitchFamily="2" charset="0"/>
                <a:ea typeface="Arial Black"/>
                <a:cs typeface="Arial Black"/>
                <a:sym typeface="Arial Black"/>
              </a:rPr>
              <a:t>REFERÊNCIAS</a:t>
            </a:r>
            <a:endParaRPr lang="pt-BR" sz="4000" dirty="0">
              <a:latin typeface="Montserrat" pitchFamily="2" charset="0"/>
            </a:endParaRPr>
          </a:p>
        </p:txBody>
      </p:sp>
      <p:sp>
        <p:nvSpPr>
          <p:cNvPr id="26" name="Google Shape;91;p1">
            <a:extLst>
              <a:ext uri="{FF2B5EF4-FFF2-40B4-BE49-F238E27FC236}">
                <a16:creationId xmlns:a16="http://schemas.microsoft.com/office/drawing/2014/main" id="{7F28B085-303A-CC6C-0DB1-53EF328A4925}"/>
              </a:ext>
            </a:extLst>
          </p:cNvPr>
          <p:cNvSpPr txBox="1"/>
          <p:nvPr/>
        </p:nvSpPr>
        <p:spPr>
          <a:xfrm>
            <a:off x="1934614" y="8733886"/>
            <a:ext cx="26944725" cy="1280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0" b="1" i="0" u="none" strike="noStrike" cap="none" baseline="-250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TÍTULO DO TRABALHO</a:t>
            </a:r>
            <a:endParaRPr sz="9000" b="1" i="0" u="none" strike="noStrike" cap="none" baseline="-25000" dirty="0">
              <a:solidFill>
                <a:schemeClr val="dk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916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27" name="Google Shape;91;p1">
            <a:extLst>
              <a:ext uri="{FF2B5EF4-FFF2-40B4-BE49-F238E27FC236}">
                <a16:creationId xmlns:a16="http://schemas.microsoft.com/office/drawing/2014/main" id="{11976A1E-818C-ACF5-8735-ECB4B54EFC57}"/>
              </a:ext>
            </a:extLst>
          </p:cNvPr>
          <p:cNvSpPr txBox="1"/>
          <p:nvPr/>
        </p:nvSpPr>
        <p:spPr>
          <a:xfrm>
            <a:off x="2087014" y="10081086"/>
            <a:ext cx="26944725" cy="976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i="0" u="none" strike="noStrike" cap="none" baseline="-25000" dirty="0">
                <a:solidFill>
                  <a:schemeClr val="dk1"/>
                </a:solidFill>
                <a:latin typeface="Montserrat" pitchFamily="2" charset="0"/>
                <a:ea typeface="Arial"/>
                <a:cs typeface="Arial"/>
                <a:sym typeface="Arial"/>
              </a:rPr>
              <a:t>Subtítulo do Trabalho</a:t>
            </a:r>
            <a:endParaRPr sz="7200" i="0" u="none" strike="noStrike" cap="none" baseline="-25000" dirty="0">
              <a:solidFill>
                <a:schemeClr val="dk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916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i="0" u="none" strike="noStrike" cap="none" dirty="0">
              <a:solidFill>
                <a:schemeClr val="dk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28042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78</Words>
  <Application>Microsoft Office PowerPoint</Application>
  <PresentationFormat>Personalizar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Aptos Display</vt:lpstr>
      <vt:lpstr>Montserrat</vt:lpstr>
      <vt:lpstr>Aptos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Luis Andrés Castillo Bracho</dc:creator>
  <cp:lastModifiedBy>Luis Andrés Castillo Bracho</cp:lastModifiedBy>
  <cp:revision>1</cp:revision>
  <dcterms:created xsi:type="dcterms:W3CDTF">2024-10-26T10:35:11Z</dcterms:created>
  <dcterms:modified xsi:type="dcterms:W3CDTF">2024-10-26T10:47:58Z</dcterms:modified>
</cp:coreProperties>
</file>