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embeddedFontLst>
    <p:embeddedFont>
      <p:font typeface="Montserrat" pitchFamily="2" charset="0"/>
      <p:regular r:id="rId8"/>
      <p:bold r:id="rId9"/>
      <p:italic r:id="rId10"/>
      <p:boldItalic r:id="rId11"/>
    </p:embeddedFont>
    <p:embeddedFont>
      <p:font typeface="Montserrat Medium" pitchFamily="2" charset="0"/>
      <p:regular r:id="rId12"/>
      <p:italic r:id="rId13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3EAF0F-7114-4677-B1C4-6C570EB9D794}" v="7" dt="2024-10-27T13:51:37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Andrés Castillo Bracho" userId="f3a501db31ad2254" providerId="LiveId" clId="{B729E189-6828-46B0-A137-7504BB47E62A}"/>
    <pc:docChg chg="undo redo custSel modMainMaster">
      <pc:chgData name="Luis Andrés Castillo Bracho" userId="f3a501db31ad2254" providerId="LiveId" clId="{B729E189-6828-46B0-A137-7504BB47E62A}" dt="2024-10-26T10:34:00.711" v="50" actId="1076"/>
      <pc:docMkLst>
        <pc:docMk/>
      </pc:docMkLst>
      <pc:sldMasterChg chg="modSldLayout">
        <pc:chgData name="Luis Andrés Castillo Bracho" userId="f3a501db31ad2254" providerId="LiveId" clId="{B729E189-6828-46B0-A137-7504BB47E62A}" dt="2024-10-26T10:34:00.711" v="50" actId="1076"/>
        <pc:sldMasterMkLst>
          <pc:docMk/>
          <pc:sldMasterMk cId="2379114109" sldId="2147483648"/>
        </pc:sldMasterMkLst>
        <pc:sldLayoutChg chg="addSp delSp modSp mod">
          <pc:chgData name="Luis Andrés Castillo Bracho" userId="f3a501db31ad2254" providerId="LiveId" clId="{B729E189-6828-46B0-A137-7504BB47E62A}" dt="2024-10-26T10:34:00.711" v="50" actId="1076"/>
          <pc:sldLayoutMkLst>
            <pc:docMk/>
            <pc:sldMasterMk cId="2379114109" sldId="2147483648"/>
            <pc:sldLayoutMk cId="579871639" sldId="2147483649"/>
          </pc:sldLayoutMkLst>
          <pc:picChg chg="add mod">
            <ac:chgData name="Luis Andrés Castillo Bracho" userId="f3a501db31ad2254" providerId="LiveId" clId="{B729E189-6828-46B0-A137-7504BB47E62A}" dt="2024-10-26T09:59:14.440" v="7" actId="1076"/>
            <ac:picMkLst>
              <pc:docMk/>
              <pc:sldMasterMk cId="2379114109" sldId="2147483648"/>
              <pc:sldLayoutMk cId="579871639" sldId="2147483649"/>
              <ac:picMk id="2" creationId="{637DA62C-1B83-DDD3-8496-9175372FEF84}"/>
            </ac:picMkLst>
          </pc:picChg>
          <pc:picChg chg="mod">
            <ac:chgData name="Luis Andrés Castillo Bracho" userId="f3a501db31ad2254" providerId="LiveId" clId="{B729E189-6828-46B0-A137-7504BB47E62A}" dt="2024-10-26T09:59:36.029" v="13" actId="29295"/>
            <ac:picMkLst>
              <pc:docMk/>
              <pc:sldMasterMk cId="2379114109" sldId="2147483648"/>
              <pc:sldLayoutMk cId="579871639" sldId="2147483649"/>
              <ac:picMk id="11" creationId="{EED93F85-DCF7-4A27-A004-0CDD71AC3D83}"/>
            </ac:picMkLst>
          </pc:picChg>
          <pc:picChg chg="mod">
            <ac:chgData name="Luis Andrés Castillo Bracho" userId="f3a501db31ad2254" providerId="LiveId" clId="{B729E189-6828-46B0-A137-7504BB47E62A}" dt="2024-10-26T10:01:11.326" v="32" actId="1076"/>
            <ac:picMkLst>
              <pc:docMk/>
              <pc:sldMasterMk cId="2379114109" sldId="2147483648"/>
              <pc:sldLayoutMk cId="579871639" sldId="2147483649"/>
              <ac:picMk id="12" creationId="{E3B2663D-1978-D389-E745-32707DCB9428}"/>
            </ac:picMkLst>
          </pc:picChg>
          <pc:picChg chg="del">
            <ac:chgData name="Luis Andrés Castillo Bracho" userId="f3a501db31ad2254" providerId="LiveId" clId="{B729E189-6828-46B0-A137-7504BB47E62A}" dt="2024-10-26T09:59:16.410" v="8" actId="478"/>
            <ac:picMkLst>
              <pc:docMk/>
              <pc:sldMasterMk cId="2379114109" sldId="2147483648"/>
              <pc:sldLayoutMk cId="579871639" sldId="2147483649"/>
              <ac:picMk id="13" creationId="{8B3512D0-45D1-34FF-163A-72494BE07055}"/>
            </ac:picMkLst>
          </pc:picChg>
          <pc:picChg chg="mod modCrop">
            <ac:chgData name="Luis Andrés Castillo Bracho" userId="f3a501db31ad2254" providerId="LiveId" clId="{B729E189-6828-46B0-A137-7504BB47E62A}" dt="2024-10-26T10:34:00.711" v="50" actId="1076"/>
            <ac:picMkLst>
              <pc:docMk/>
              <pc:sldMasterMk cId="2379114109" sldId="2147483648"/>
              <pc:sldLayoutMk cId="579871639" sldId="2147483649"/>
              <ac:picMk id="14" creationId="{0A5ADD21-1B06-D4B3-3EB8-6383A4335911}"/>
            </ac:picMkLst>
          </pc:picChg>
        </pc:sldLayoutChg>
        <pc:sldLayoutChg chg="addSp delSp modSp mod">
          <pc:chgData name="Luis Andrés Castillo Bracho" userId="f3a501db31ad2254" providerId="LiveId" clId="{B729E189-6828-46B0-A137-7504BB47E62A}" dt="2024-10-26T10:33:37.754" v="49" actId="1076"/>
          <pc:sldLayoutMkLst>
            <pc:docMk/>
            <pc:sldMasterMk cId="2379114109" sldId="2147483648"/>
            <pc:sldLayoutMk cId="3478797643" sldId="2147483650"/>
          </pc:sldLayoutMkLst>
          <pc:picChg chg="add mod">
            <ac:chgData name="Luis Andrés Castillo Bracho" userId="f3a501db31ad2254" providerId="LiveId" clId="{B729E189-6828-46B0-A137-7504BB47E62A}" dt="2024-10-26T10:01:02.788" v="29" actId="1076"/>
            <ac:picMkLst>
              <pc:docMk/>
              <pc:sldMasterMk cId="2379114109" sldId="2147483648"/>
              <pc:sldLayoutMk cId="3478797643" sldId="2147483650"/>
              <ac:picMk id="2" creationId="{6940C5E1-293F-E366-349B-30D225FEE610}"/>
            </ac:picMkLst>
          </pc:picChg>
          <pc:picChg chg="add mod ord">
            <ac:chgData name="Luis Andrés Castillo Bracho" userId="f3a501db31ad2254" providerId="LiveId" clId="{B729E189-6828-46B0-A137-7504BB47E62A}" dt="2024-10-26T10:01:18.205" v="36" actId="167"/>
            <ac:picMkLst>
              <pc:docMk/>
              <pc:sldMasterMk cId="2379114109" sldId="2147483648"/>
              <pc:sldLayoutMk cId="3478797643" sldId="2147483650"/>
              <ac:picMk id="3" creationId="{6F5B5A9E-9F27-AD93-00C9-6BDB48BB9DC6}"/>
            </ac:picMkLst>
          </pc:picChg>
          <pc:picChg chg="add mod modCrop">
            <ac:chgData name="Luis Andrés Castillo Bracho" userId="f3a501db31ad2254" providerId="LiveId" clId="{B729E189-6828-46B0-A137-7504BB47E62A}" dt="2024-10-26T10:33:37.754" v="49" actId="1076"/>
            <ac:picMkLst>
              <pc:docMk/>
              <pc:sldMasterMk cId="2379114109" sldId="2147483648"/>
              <pc:sldLayoutMk cId="3478797643" sldId="2147483650"/>
              <ac:picMk id="4" creationId="{306CB08F-5FEB-30D8-7C0E-43ADB05D2E52}"/>
            </ac:picMkLst>
          </pc:picChg>
          <pc:picChg chg="del">
            <ac:chgData name="Luis Andrés Castillo Bracho" userId="f3a501db31ad2254" providerId="LiveId" clId="{B729E189-6828-46B0-A137-7504BB47E62A}" dt="2024-10-26T10:01:14.682" v="34" actId="478"/>
            <ac:picMkLst>
              <pc:docMk/>
              <pc:sldMasterMk cId="2379114109" sldId="2147483648"/>
              <pc:sldLayoutMk cId="3478797643" sldId="2147483650"/>
              <ac:picMk id="7" creationId="{D0018F45-5158-70EB-7291-34FB45F44637}"/>
            </ac:picMkLst>
          </pc:picChg>
          <pc:picChg chg="del">
            <ac:chgData name="Luis Andrés Castillo Bracho" userId="f3a501db31ad2254" providerId="LiveId" clId="{B729E189-6828-46B0-A137-7504BB47E62A}" dt="2024-10-26T10:33:35.182" v="48" actId="478"/>
            <ac:picMkLst>
              <pc:docMk/>
              <pc:sldMasterMk cId="2379114109" sldId="2147483648"/>
              <pc:sldLayoutMk cId="3478797643" sldId="2147483650"/>
              <ac:picMk id="8" creationId="{01BFA7A6-113B-C15A-800B-5CDC1FE0B33A}"/>
            </ac:picMkLst>
          </pc:picChg>
          <pc:picChg chg="del">
            <ac:chgData name="Luis Andrés Castillo Bracho" userId="f3a501db31ad2254" providerId="LiveId" clId="{B729E189-6828-46B0-A137-7504BB47E62A}" dt="2024-10-26T10:01:04.476" v="30" actId="478"/>
            <ac:picMkLst>
              <pc:docMk/>
              <pc:sldMasterMk cId="2379114109" sldId="2147483648"/>
              <pc:sldLayoutMk cId="3478797643" sldId="2147483650"/>
              <ac:picMk id="9" creationId="{FB9FB19F-63D2-B1ED-EA7A-9C3DCF2B1F59}"/>
            </ac:picMkLst>
          </pc:picChg>
          <pc:picChg chg="mod">
            <ac:chgData name="Luis Andrés Castillo Bracho" userId="f3a501db31ad2254" providerId="LiveId" clId="{B729E189-6828-46B0-A137-7504BB47E62A}" dt="2024-10-26T10:01:21.433" v="37" actId="1076"/>
            <ac:picMkLst>
              <pc:docMk/>
              <pc:sldMasterMk cId="2379114109" sldId="2147483648"/>
              <pc:sldLayoutMk cId="3478797643" sldId="2147483650"/>
              <ac:picMk id="13" creationId="{138263FC-5982-E12A-3819-E7880082D219}"/>
            </ac:picMkLst>
          </pc:picChg>
        </pc:sldLayoutChg>
      </pc:sldMasterChg>
    </pc:docChg>
  </pc:docChgLst>
  <pc:docChgLst>
    <pc:chgData name="Luis Andrés Castillo Bracho" userId="f3a501db31ad2254" providerId="LiveId" clId="{E83EAF0F-7114-4677-B1C4-6C570EB9D794}"/>
    <pc:docChg chg="undo custSel modMainMaster">
      <pc:chgData name="Luis Andrés Castillo Bracho" userId="f3a501db31ad2254" providerId="LiveId" clId="{E83EAF0F-7114-4677-B1C4-6C570EB9D794}" dt="2024-10-27T13:52:13.576" v="73" actId="1037"/>
      <pc:docMkLst>
        <pc:docMk/>
      </pc:docMkLst>
      <pc:sldMasterChg chg="modSldLayout">
        <pc:chgData name="Luis Andrés Castillo Bracho" userId="f3a501db31ad2254" providerId="LiveId" clId="{E83EAF0F-7114-4677-B1C4-6C570EB9D794}" dt="2024-10-27T13:52:13.576" v="73" actId="1037"/>
        <pc:sldMasterMkLst>
          <pc:docMk/>
          <pc:sldMasterMk cId="2379114109" sldId="2147483648"/>
        </pc:sldMasterMkLst>
        <pc:sldLayoutChg chg="addSp delSp modSp mod">
          <pc:chgData name="Luis Andrés Castillo Bracho" userId="f3a501db31ad2254" providerId="LiveId" clId="{E83EAF0F-7114-4677-B1C4-6C570EB9D794}" dt="2024-10-27T13:50:16.840" v="30" actId="1037"/>
          <pc:sldLayoutMkLst>
            <pc:docMk/>
            <pc:sldMasterMk cId="2379114109" sldId="2147483648"/>
            <pc:sldLayoutMk cId="579871639" sldId="2147483649"/>
          </pc:sldLayoutMkLst>
          <pc:picChg chg="del">
            <ac:chgData name="Luis Andrés Castillo Bracho" userId="f3a501db31ad2254" providerId="LiveId" clId="{E83EAF0F-7114-4677-B1C4-6C570EB9D794}" dt="2024-10-27T13:49:19.380" v="11" actId="21"/>
            <ac:picMkLst>
              <pc:docMk/>
              <pc:sldMasterMk cId="2379114109" sldId="2147483648"/>
              <pc:sldLayoutMk cId="579871639" sldId="2147483649"/>
              <ac:picMk id="2" creationId="{637DA62C-1B83-DDD3-8496-9175372FEF84}"/>
            </ac:picMkLst>
          </pc:picChg>
          <pc:picChg chg="add mod">
            <ac:chgData name="Luis Andrés Castillo Bracho" userId="f3a501db31ad2254" providerId="LiveId" clId="{E83EAF0F-7114-4677-B1C4-6C570EB9D794}" dt="2024-10-27T13:49:00.995" v="6"/>
            <ac:picMkLst>
              <pc:docMk/>
              <pc:sldMasterMk cId="2379114109" sldId="2147483648"/>
              <pc:sldLayoutMk cId="579871639" sldId="2147483649"/>
              <ac:picMk id="3" creationId="{36302713-6A45-A592-F54D-8F4424056D4B}"/>
            </ac:picMkLst>
          </pc:picChg>
          <pc:picChg chg="add mod">
            <ac:chgData name="Luis Andrés Castillo Bracho" userId="f3a501db31ad2254" providerId="LiveId" clId="{E83EAF0F-7114-4677-B1C4-6C570EB9D794}" dt="2024-10-27T13:49:36.592" v="18" actId="1076"/>
            <ac:picMkLst>
              <pc:docMk/>
              <pc:sldMasterMk cId="2379114109" sldId="2147483648"/>
              <pc:sldLayoutMk cId="579871639" sldId="2147483649"/>
              <ac:picMk id="4" creationId="{E71C80EF-9A04-C438-B6E1-DADA20970BDB}"/>
            </ac:picMkLst>
          </pc:picChg>
          <pc:picChg chg="add mod">
            <ac:chgData name="Luis Andrés Castillo Bracho" userId="f3a501db31ad2254" providerId="LiveId" clId="{E83EAF0F-7114-4677-B1C4-6C570EB9D794}" dt="2024-10-27T13:49:26.930" v="15" actId="1076"/>
            <ac:picMkLst>
              <pc:docMk/>
              <pc:sldMasterMk cId="2379114109" sldId="2147483648"/>
              <pc:sldLayoutMk cId="579871639" sldId="2147483649"/>
              <ac:picMk id="5" creationId="{637DA62C-1B83-DDD3-8496-9175372FEF84}"/>
            </ac:picMkLst>
          </pc:picChg>
          <pc:picChg chg="add mod ord">
            <ac:chgData name="Luis Andrés Castillo Bracho" userId="f3a501db31ad2254" providerId="LiveId" clId="{E83EAF0F-7114-4677-B1C4-6C570EB9D794}" dt="2024-10-27T13:49:57.655" v="22" actId="167"/>
            <ac:picMkLst>
              <pc:docMk/>
              <pc:sldMasterMk cId="2379114109" sldId="2147483648"/>
              <pc:sldLayoutMk cId="579871639" sldId="2147483649"/>
              <ac:picMk id="6" creationId="{9D5D2A08-3913-8F12-EABE-B62FB7C41CA9}"/>
            </ac:picMkLst>
          </pc:picChg>
          <pc:picChg chg="add del mod ord">
            <ac:chgData name="Luis Andrés Castillo Bracho" userId="f3a501db31ad2254" providerId="LiveId" clId="{E83EAF0F-7114-4677-B1C4-6C570EB9D794}" dt="2024-10-27T13:50:01.300" v="23" actId="167"/>
            <ac:picMkLst>
              <pc:docMk/>
              <pc:sldMasterMk cId="2379114109" sldId="2147483648"/>
              <pc:sldLayoutMk cId="579871639" sldId="2147483649"/>
              <ac:picMk id="11" creationId="{EED93F85-DCF7-4A27-A004-0CDD71AC3D83}"/>
            </ac:picMkLst>
          </pc:picChg>
          <pc:picChg chg="del">
            <ac:chgData name="Luis Andrés Castillo Bracho" userId="f3a501db31ad2254" providerId="LiveId" clId="{E83EAF0F-7114-4677-B1C4-6C570EB9D794}" dt="2024-10-27T13:48:50.355" v="0" actId="478"/>
            <ac:picMkLst>
              <pc:docMk/>
              <pc:sldMasterMk cId="2379114109" sldId="2147483648"/>
              <pc:sldLayoutMk cId="579871639" sldId="2147483649"/>
              <ac:picMk id="12" creationId="{E3B2663D-1978-D389-E745-32707DCB9428}"/>
            </ac:picMkLst>
          </pc:picChg>
          <pc:picChg chg="mod modCrop">
            <ac:chgData name="Luis Andrés Castillo Bracho" userId="f3a501db31ad2254" providerId="LiveId" clId="{E83EAF0F-7114-4677-B1C4-6C570EB9D794}" dt="2024-10-27T13:50:16.840" v="30" actId="1037"/>
            <ac:picMkLst>
              <pc:docMk/>
              <pc:sldMasterMk cId="2379114109" sldId="2147483648"/>
              <pc:sldLayoutMk cId="579871639" sldId="2147483649"/>
              <ac:picMk id="14" creationId="{0A5ADD21-1B06-D4B3-3EB8-6383A4335911}"/>
            </ac:picMkLst>
          </pc:picChg>
        </pc:sldLayoutChg>
        <pc:sldLayoutChg chg="addSp delSp modSp mod">
          <pc:chgData name="Luis Andrés Castillo Bracho" userId="f3a501db31ad2254" providerId="LiveId" clId="{E83EAF0F-7114-4677-B1C4-6C570EB9D794}" dt="2024-10-27T13:52:13.576" v="73" actId="1037"/>
          <pc:sldLayoutMkLst>
            <pc:docMk/>
            <pc:sldMasterMk cId="2379114109" sldId="2147483648"/>
            <pc:sldLayoutMk cId="3478797643" sldId="2147483650"/>
          </pc:sldLayoutMkLst>
          <pc:picChg chg="mod">
            <ac:chgData name="Luis Andrés Castillo Bracho" userId="f3a501db31ad2254" providerId="LiveId" clId="{E83EAF0F-7114-4677-B1C4-6C570EB9D794}" dt="2024-10-27T13:52:06.184" v="64" actId="1035"/>
            <ac:picMkLst>
              <pc:docMk/>
              <pc:sldMasterMk cId="2379114109" sldId="2147483648"/>
              <pc:sldLayoutMk cId="3478797643" sldId="2147483650"/>
              <ac:picMk id="2" creationId="{6940C5E1-293F-E366-349B-30D225FEE610}"/>
            </ac:picMkLst>
          </pc:picChg>
          <pc:picChg chg="mod ord">
            <ac:chgData name="Luis Andrés Castillo Bracho" userId="f3a501db31ad2254" providerId="LiveId" clId="{E83EAF0F-7114-4677-B1C4-6C570EB9D794}" dt="2024-10-27T13:51:25.228" v="52" actId="167"/>
            <ac:picMkLst>
              <pc:docMk/>
              <pc:sldMasterMk cId="2379114109" sldId="2147483648"/>
              <pc:sldLayoutMk cId="3478797643" sldId="2147483650"/>
              <ac:picMk id="3" creationId="{6F5B5A9E-9F27-AD93-00C9-6BDB48BB9DC6}"/>
            </ac:picMkLst>
          </pc:picChg>
          <pc:picChg chg="mod modCrop">
            <ac:chgData name="Luis Andrés Castillo Bracho" userId="f3a501db31ad2254" providerId="LiveId" clId="{E83EAF0F-7114-4677-B1C4-6C570EB9D794}" dt="2024-10-27T13:50:57.005" v="36" actId="732"/>
            <ac:picMkLst>
              <pc:docMk/>
              <pc:sldMasterMk cId="2379114109" sldId="2147483648"/>
              <pc:sldLayoutMk cId="3478797643" sldId="2147483650"/>
              <ac:picMk id="4" creationId="{306CB08F-5FEB-30D8-7C0E-43ADB05D2E52}"/>
            </ac:picMkLst>
          </pc:picChg>
          <pc:picChg chg="add mod ord">
            <ac:chgData name="Luis Andrés Castillo Bracho" userId="f3a501db31ad2254" providerId="LiveId" clId="{E83EAF0F-7114-4677-B1C4-6C570EB9D794}" dt="2024-10-27T13:51:05.474" v="46" actId="1038"/>
            <ac:picMkLst>
              <pc:docMk/>
              <pc:sldMasterMk cId="2379114109" sldId="2147483648"/>
              <pc:sldLayoutMk cId="3478797643" sldId="2147483650"/>
              <ac:picMk id="5" creationId="{77192920-3014-8B08-8AA1-0DDC0BB74FB7}"/>
            </ac:picMkLst>
          </pc:picChg>
          <pc:picChg chg="add mod ord">
            <ac:chgData name="Luis Andrés Castillo Bracho" userId="f3a501db31ad2254" providerId="LiveId" clId="{E83EAF0F-7114-4677-B1C4-6C570EB9D794}" dt="2024-10-27T13:52:13.576" v="73" actId="1037"/>
            <ac:picMkLst>
              <pc:docMk/>
              <pc:sldMasterMk cId="2379114109" sldId="2147483648"/>
              <pc:sldLayoutMk cId="3478797643" sldId="2147483650"/>
              <ac:picMk id="6" creationId="{B4EC7AA4-ADAA-9516-B626-4F9D9E6154FC}"/>
            </ac:picMkLst>
          </pc:picChg>
          <pc:picChg chg="add mod">
            <ac:chgData name="Luis Andrés Castillo Bracho" userId="f3a501db31ad2254" providerId="LiveId" clId="{E83EAF0F-7114-4677-B1C4-6C570EB9D794}" dt="2024-10-27T13:51:37.718" v="53"/>
            <ac:picMkLst>
              <pc:docMk/>
              <pc:sldMasterMk cId="2379114109" sldId="2147483648"/>
              <pc:sldLayoutMk cId="3478797643" sldId="2147483650"/>
              <ac:picMk id="7" creationId="{8CDF553C-B27F-1F61-2710-A8FC987436AB}"/>
            </ac:picMkLst>
          </pc:picChg>
          <pc:picChg chg="add mod">
            <ac:chgData name="Luis Andrés Castillo Bracho" userId="f3a501db31ad2254" providerId="LiveId" clId="{E83EAF0F-7114-4677-B1C4-6C570EB9D794}" dt="2024-10-27T13:51:37.718" v="53"/>
            <ac:picMkLst>
              <pc:docMk/>
              <pc:sldMasterMk cId="2379114109" sldId="2147483648"/>
              <pc:sldLayoutMk cId="3478797643" sldId="2147483650"/>
              <ac:picMk id="8" creationId="{4E074B36-BB84-ADC0-7574-4F20340420A4}"/>
            </ac:picMkLst>
          </pc:picChg>
          <pc:picChg chg="del">
            <ac:chgData name="Luis Andrés Castillo Bracho" userId="f3a501db31ad2254" providerId="LiveId" clId="{E83EAF0F-7114-4677-B1C4-6C570EB9D794}" dt="2024-10-27T13:50:22.728" v="31" actId="478"/>
            <ac:picMkLst>
              <pc:docMk/>
              <pc:sldMasterMk cId="2379114109" sldId="2147483648"/>
              <pc:sldLayoutMk cId="3478797643" sldId="2147483650"/>
              <ac:picMk id="13" creationId="{138263FC-5982-E12A-3819-E7880082D219}"/>
            </ac:picMkLst>
          </pc:picChg>
        </pc:sldLayoutChg>
      </pc:sldMasterChg>
    </pc:docChg>
  </pc:docChgLst>
  <pc:docChgLst>
    <pc:chgData name="Luis Andrés Castillo Bracho" userId="f3a501db31ad2254" providerId="LiveId" clId="{BBDF6B30-5FDD-4576-821F-134CF233A689}"/>
    <pc:docChg chg="custSel addSld delSld modSld sldOrd">
      <pc:chgData name="Luis Andrés Castillo Bracho" userId="f3a501db31ad2254" providerId="LiveId" clId="{BBDF6B30-5FDD-4576-821F-134CF233A689}" dt="2024-10-26T09:57:40.303" v="193" actId="14100"/>
      <pc:docMkLst>
        <pc:docMk/>
      </pc:docMkLst>
      <pc:sldChg chg="del">
        <pc:chgData name="Luis Andrés Castillo Bracho" userId="f3a501db31ad2254" providerId="LiveId" clId="{BBDF6B30-5FDD-4576-821F-134CF233A689}" dt="2024-10-26T09:46:19.002" v="0" actId="47"/>
        <pc:sldMkLst>
          <pc:docMk/>
          <pc:sldMk cId="3664749809" sldId="257"/>
        </pc:sldMkLst>
      </pc:sldChg>
      <pc:sldChg chg="addSp modSp mod">
        <pc:chgData name="Luis Andrés Castillo Bracho" userId="f3a501db31ad2254" providerId="LiveId" clId="{BBDF6B30-5FDD-4576-821F-134CF233A689}" dt="2024-10-26T09:51:18.943" v="98" actId="114"/>
        <pc:sldMkLst>
          <pc:docMk/>
          <pc:sldMk cId="2117906775" sldId="259"/>
        </pc:sldMkLst>
        <pc:spChg chg="add mod">
          <ac:chgData name="Luis Andrés Castillo Bracho" userId="f3a501db31ad2254" providerId="LiveId" clId="{BBDF6B30-5FDD-4576-821F-134CF233A689}" dt="2024-10-26T09:51:18.943" v="98" actId="114"/>
          <ac:spMkLst>
            <pc:docMk/>
            <pc:sldMk cId="2117906775" sldId="259"/>
            <ac:spMk id="2" creationId="{56D58AA7-66E7-975D-8FBB-BAAF464F9A28}"/>
          </ac:spMkLst>
        </pc:spChg>
        <pc:spChg chg="add mod">
          <ac:chgData name="Luis Andrés Castillo Bracho" userId="f3a501db31ad2254" providerId="LiveId" clId="{BBDF6B30-5FDD-4576-821F-134CF233A689}" dt="2024-10-26T09:51:16.038" v="97" actId="113"/>
          <ac:spMkLst>
            <pc:docMk/>
            <pc:sldMk cId="2117906775" sldId="259"/>
            <ac:spMk id="3" creationId="{19312B37-9A96-B6AF-441D-3E4A39045988}"/>
          </ac:spMkLst>
        </pc:spChg>
        <pc:picChg chg="add mod">
          <ac:chgData name="Luis Andrés Castillo Bracho" userId="f3a501db31ad2254" providerId="LiveId" clId="{BBDF6B30-5FDD-4576-821F-134CF233A689}" dt="2024-10-26T09:50:55.349" v="92" actId="1076"/>
          <ac:picMkLst>
            <pc:docMk/>
            <pc:sldMk cId="2117906775" sldId="259"/>
            <ac:picMk id="5" creationId="{C440DD89-AD75-4762-6ABC-C06EE23AEC80}"/>
          </ac:picMkLst>
        </pc:picChg>
        <pc:picChg chg="add mod">
          <ac:chgData name="Luis Andrés Castillo Bracho" userId="f3a501db31ad2254" providerId="LiveId" clId="{BBDF6B30-5FDD-4576-821F-134CF233A689}" dt="2024-10-26T09:51:00.158" v="94" actId="1076"/>
          <ac:picMkLst>
            <pc:docMk/>
            <pc:sldMk cId="2117906775" sldId="259"/>
            <ac:picMk id="7" creationId="{231C11F8-0C5E-FAC0-337E-3C29CA60CD5E}"/>
          </ac:picMkLst>
        </pc:picChg>
      </pc:sldChg>
      <pc:sldChg chg="add del ord">
        <pc:chgData name="Luis Andrés Castillo Bracho" userId="f3a501db31ad2254" providerId="LiveId" clId="{BBDF6B30-5FDD-4576-821F-134CF233A689}" dt="2024-10-26T09:46:33.298" v="4" actId="47"/>
        <pc:sldMkLst>
          <pc:docMk/>
          <pc:sldMk cId="4247080745" sldId="260"/>
        </pc:sldMkLst>
      </pc:sldChg>
      <pc:sldChg chg="addSp delSp modSp add mod">
        <pc:chgData name="Luis Andrés Castillo Bracho" userId="f3a501db31ad2254" providerId="LiveId" clId="{BBDF6B30-5FDD-4576-821F-134CF233A689}" dt="2024-10-26T09:52:26.974" v="104" actId="1076"/>
        <pc:sldMkLst>
          <pc:docMk/>
          <pc:sldMk cId="4284284451" sldId="260"/>
        </pc:sldMkLst>
        <pc:spChg chg="mod">
          <ac:chgData name="Luis Andrés Castillo Bracho" userId="f3a501db31ad2254" providerId="LiveId" clId="{BBDF6B30-5FDD-4576-821F-134CF233A689}" dt="2024-10-26T09:51:08.765" v="95" actId="113"/>
          <ac:spMkLst>
            <pc:docMk/>
            <pc:sldMk cId="4284284451" sldId="260"/>
            <ac:spMk id="2" creationId="{6AFA57EA-9A8B-A301-C889-A0B2102EF41E}"/>
          </ac:spMkLst>
        </pc:spChg>
        <pc:spChg chg="mod">
          <ac:chgData name="Luis Andrés Castillo Bracho" userId="f3a501db31ad2254" providerId="LiveId" clId="{BBDF6B30-5FDD-4576-821F-134CF233A689}" dt="2024-10-26T09:51:11.608" v="96" actId="113"/>
          <ac:spMkLst>
            <pc:docMk/>
            <pc:sldMk cId="4284284451" sldId="260"/>
            <ac:spMk id="3" creationId="{3ED40709-B33F-02FD-A1E3-73EAFA70E935}"/>
          </ac:spMkLst>
        </pc:spChg>
        <pc:spChg chg="mod">
          <ac:chgData name="Luis Andrés Castillo Bracho" userId="f3a501db31ad2254" providerId="LiveId" clId="{BBDF6B30-5FDD-4576-821F-134CF233A689}" dt="2024-10-26T09:49:35.930" v="82" actId="20577"/>
          <ac:spMkLst>
            <pc:docMk/>
            <pc:sldMk cId="4284284451" sldId="260"/>
            <ac:spMk id="4" creationId="{992BB692-6F72-594D-0575-5D518AEF4EBE}"/>
          </ac:spMkLst>
        </pc:spChg>
        <pc:picChg chg="add del mod">
          <ac:chgData name="Luis Andrés Castillo Bracho" userId="f3a501db31ad2254" providerId="LiveId" clId="{BBDF6B30-5FDD-4576-821F-134CF233A689}" dt="2024-10-26T09:52:16.341" v="99" actId="478"/>
          <ac:picMkLst>
            <pc:docMk/>
            <pc:sldMk cId="4284284451" sldId="260"/>
            <ac:picMk id="1026" creationId="{F175182E-D269-7716-C358-99C8509235F0}"/>
          </ac:picMkLst>
        </pc:picChg>
        <pc:picChg chg="add mod">
          <ac:chgData name="Luis Andrés Castillo Bracho" userId="f3a501db31ad2254" providerId="LiveId" clId="{BBDF6B30-5FDD-4576-821F-134CF233A689}" dt="2024-10-26T09:52:26.974" v="104" actId="1076"/>
          <ac:picMkLst>
            <pc:docMk/>
            <pc:sldMk cId="4284284451" sldId="260"/>
            <ac:picMk id="1028" creationId="{17764EF6-0375-33F5-493B-48BB46AC311A}"/>
          </ac:picMkLst>
        </pc:picChg>
      </pc:sldChg>
      <pc:sldChg chg="addSp delSp modSp add mod">
        <pc:chgData name="Luis Andrés Castillo Bracho" userId="f3a501db31ad2254" providerId="LiveId" clId="{BBDF6B30-5FDD-4576-821F-134CF233A689}" dt="2024-10-26T09:53:57.528" v="142" actId="1076"/>
        <pc:sldMkLst>
          <pc:docMk/>
          <pc:sldMk cId="3986120119" sldId="261"/>
        </pc:sldMkLst>
        <pc:spChg chg="mod">
          <ac:chgData name="Luis Andrés Castillo Bracho" userId="f3a501db31ad2254" providerId="LiveId" clId="{BBDF6B30-5FDD-4576-821F-134CF233A689}" dt="2024-10-26T09:53:57.528" v="142" actId="1076"/>
          <ac:spMkLst>
            <pc:docMk/>
            <pc:sldMk cId="3986120119" sldId="261"/>
            <ac:spMk id="2" creationId="{374F2E61-0AE2-EA76-4938-BF37D505944F}"/>
          </ac:spMkLst>
        </pc:spChg>
        <pc:spChg chg="del">
          <ac:chgData name="Luis Andrés Castillo Bracho" userId="f3a501db31ad2254" providerId="LiveId" clId="{BBDF6B30-5FDD-4576-821F-134CF233A689}" dt="2024-10-26T09:52:35.068" v="107" actId="478"/>
          <ac:spMkLst>
            <pc:docMk/>
            <pc:sldMk cId="3986120119" sldId="261"/>
            <ac:spMk id="3" creationId="{35FEE183-4D1B-DBE7-B23C-3932C12DA7F0}"/>
          </ac:spMkLst>
        </pc:spChg>
        <pc:spChg chg="mod">
          <ac:chgData name="Luis Andrés Castillo Bracho" userId="f3a501db31ad2254" providerId="LiveId" clId="{BBDF6B30-5FDD-4576-821F-134CF233A689}" dt="2024-10-26T09:52:32.585" v="106" actId="20577"/>
          <ac:spMkLst>
            <pc:docMk/>
            <pc:sldMk cId="3986120119" sldId="261"/>
            <ac:spMk id="4" creationId="{80D93B76-1671-3DF1-D7CB-D1A07EB281EF}"/>
          </ac:spMkLst>
        </pc:spChg>
        <pc:spChg chg="add mod">
          <ac:chgData name="Luis Andrés Castillo Bracho" userId="f3a501db31ad2254" providerId="LiveId" clId="{BBDF6B30-5FDD-4576-821F-134CF233A689}" dt="2024-10-26T09:53:57.528" v="142" actId="1076"/>
          <ac:spMkLst>
            <pc:docMk/>
            <pc:sldMk cId="3986120119" sldId="261"/>
            <ac:spMk id="6" creationId="{1C5C987E-59E3-B12D-EE99-691EB828B325}"/>
          </ac:spMkLst>
        </pc:spChg>
        <pc:spChg chg="add del mod">
          <ac:chgData name="Luis Andrés Castillo Bracho" userId="f3a501db31ad2254" providerId="LiveId" clId="{BBDF6B30-5FDD-4576-821F-134CF233A689}" dt="2024-10-26T09:53:46.942" v="139" actId="478"/>
          <ac:spMkLst>
            <pc:docMk/>
            <pc:sldMk cId="3986120119" sldId="261"/>
            <ac:spMk id="7" creationId="{0C369DDF-3DC3-5C1E-D778-1EC81F03B2C0}"/>
          </ac:spMkLst>
        </pc:spChg>
        <pc:picChg chg="del mod">
          <ac:chgData name="Luis Andrés Castillo Bracho" userId="f3a501db31ad2254" providerId="LiveId" clId="{BBDF6B30-5FDD-4576-821F-134CF233A689}" dt="2024-10-26T09:52:37.159" v="109" actId="478"/>
          <ac:picMkLst>
            <pc:docMk/>
            <pc:sldMk cId="3986120119" sldId="261"/>
            <ac:picMk id="1028" creationId="{A677BFBE-2887-B65C-6A78-2948BAC09A11}"/>
          </ac:picMkLst>
        </pc:picChg>
        <pc:picChg chg="add mod">
          <ac:chgData name="Luis Andrés Castillo Bracho" userId="f3a501db31ad2254" providerId="LiveId" clId="{BBDF6B30-5FDD-4576-821F-134CF233A689}" dt="2024-10-26T09:53:53.728" v="141" actId="1076"/>
          <ac:picMkLst>
            <pc:docMk/>
            <pc:sldMk cId="3986120119" sldId="261"/>
            <ac:picMk id="3074" creationId="{F91E7834-E22C-5DB5-F3B3-00CE1DAAE6D1}"/>
          </ac:picMkLst>
        </pc:picChg>
      </pc:sldChg>
      <pc:sldChg chg="delSp modSp add mod">
        <pc:chgData name="Luis Andrés Castillo Bracho" userId="f3a501db31ad2254" providerId="LiveId" clId="{BBDF6B30-5FDD-4576-821F-134CF233A689}" dt="2024-10-26T09:57:40.303" v="193" actId="14100"/>
        <pc:sldMkLst>
          <pc:docMk/>
          <pc:sldMk cId="2574157528" sldId="262"/>
        </pc:sldMkLst>
        <pc:spChg chg="mod">
          <ac:chgData name="Luis Andrés Castillo Bracho" userId="f3a501db31ad2254" providerId="LiveId" clId="{BBDF6B30-5FDD-4576-821F-134CF233A689}" dt="2024-10-26T09:57:40.303" v="193" actId="14100"/>
          <ac:spMkLst>
            <pc:docMk/>
            <pc:sldMk cId="2574157528" sldId="262"/>
            <ac:spMk id="2" creationId="{51D7DA4D-877E-7734-CD3B-9B9B155913C3}"/>
          </ac:spMkLst>
        </pc:spChg>
        <pc:spChg chg="mod">
          <ac:chgData name="Luis Andrés Castillo Bracho" userId="f3a501db31ad2254" providerId="LiveId" clId="{BBDF6B30-5FDD-4576-821F-134CF233A689}" dt="2024-10-26T09:54:12.764" v="154" actId="20577"/>
          <ac:spMkLst>
            <pc:docMk/>
            <pc:sldMk cId="2574157528" sldId="262"/>
            <ac:spMk id="4" creationId="{068F075F-106F-5499-86AE-A14D4EFEB599}"/>
          </ac:spMkLst>
        </pc:spChg>
        <pc:spChg chg="del">
          <ac:chgData name="Luis Andrés Castillo Bracho" userId="f3a501db31ad2254" providerId="LiveId" clId="{BBDF6B30-5FDD-4576-821F-134CF233A689}" dt="2024-10-26T09:54:15.685" v="156" actId="478"/>
          <ac:spMkLst>
            <pc:docMk/>
            <pc:sldMk cId="2574157528" sldId="262"/>
            <ac:spMk id="6" creationId="{B1705823-CFED-19AD-8B31-37CF82092FDF}"/>
          </ac:spMkLst>
        </pc:spChg>
        <pc:picChg chg="del">
          <ac:chgData name="Luis Andrés Castillo Bracho" userId="f3a501db31ad2254" providerId="LiveId" clId="{BBDF6B30-5FDD-4576-821F-134CF233A689}" dt="2024-10-26T09:54:14.585" v="155" actId="478"/>
          <ac:picMkLst>
            <pc:docMk/>
            <pc:sldMk cId="2574157528" sldId="262"/>
            <ac:picMk id="3074" creationId="{F34C650C-D736-CFF5-37BC-9ACD0932BF6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EED93F85-DCF7-4A27-A004-0CDD71AC3D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D5D2A08-3913-8F12-EABE-B62FB7C41C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86840" y="6308715"/>
            <a:ext cx="4418001" cy="491706"/>
          </a:xfrm>
          <a:prstGeom prst="roundRect">
            <a:avLst>
              <a:gd name="adj" fmla="val 8348"/>
            </a:avLst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A5ADD21-1B06-D4B3-3EB8-6383A4335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1" t="90066" r="11835" b="3654"/>
          <a:stretch/>
        </p:blipFill>
        <p:spPr>
          <a:xfrm>
            <a:off x="4100340" y="6286155"/>
            <a:ext cx="4175760" cy="48040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6302713-6A45-A592-F54D-8F4424056D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813127" y="1980097"/>
            <a:ext cx="10565741" cy="4096658"/>
          </a:xfrm>
          <a:prstGeom prst="roundRect">
            <a:avLst>
              <a:gd name="adj" fmla="val 8348"/>
            </a:avLst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71C80EF-9A04-C438-B6E1-DADA20970B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787153" y="126606"/>
            <a:ext cx="4617688" cy="1739192"/>
          </a:xfrm>
          <a:prstGeom prst="roundRect">
            <a:avLst>
              <a:gd name="adj" fmla="val 8348"/>
            </a:avLst>
          </a:prstGeom>
        </p:spPr>
      </p:pic>
      <p:pic>
        <p:nvPicPr>
          <p:cNvPr id="5" name="Imagem 4" descr="Texto, Logotipo&#10;&#10;Descrição gerada automaticamente com confiança média">
            <a:extLst>
              <a:ext uri="{FF2B5EF4-FFF2-40B4-BE49-F238E27FC236}">
                <a16:creationId xmlns:a16="http://schemas.microsoft.com/office/drawing/2014/main" id="{637DA62C-1B83-DDD3-8496-9175372FEF8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513" y="201768"/>
            <a:ext cx="4140968" cy="15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71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5B5A9E-9F27-AD93-00C9-6BDB48BB9D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4EC7AA4-ADAA-9516-B626-4F9D9E6154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563943" y="89054"/>
            <a:ext cx="1995107" cy="789468"/>
          </a:xfrm>
          <a:prstGeom prst="roundRect">
            <a:avLst>
              <a:gd name="adj" fmla="val 8348"/>
            </a:avLst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7192920-3014-8B08-8AA1-0DDC0BB74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6576060" y="233105"/>
            <a:ext cx="5346700" cy="632718"/>
          </a:xfrm>
          <a:prstGeom prst="roundRect">
            <a:avLst>
              <a:gd name="adj" fmla="val 8348"/>
            </a:avLst>
          </a:prstGeom>
        </p:spPr>
      </p:pic>
      <p:pic>
        <p:nvPicPr>
          <p:cNvPr id="2" name="Imagem 1" descr="Texto, Logotipo&#10;&#10;Descrição gerada automaticamente com confiança média">
            <a:extLst>
              <a:ext uri="{FF2B5EF4-FFF2-40B4-BE49-F238E27FC236}">
                <a16:creationId xmlns:a16="http://schemas.microsoft.com/office/drawing/2014/main" id="{6940C5E1-293F-E366-349B-30D225FEE6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56" y="125007"/>
            <a:ext cx="1847994" cy="70906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06CB08F-5FEB-30D8-7C0E-43ADB05D2E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0" t="90066" r="11308" b="3078"/>
          <a:stretch/>
        </p:blipFill>
        <p:spPr>
          <a:xfrm>
            <a:off x="6690359" y="209195"/>
            <a:ext cx="5193237" cy="65875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CDF553C-B27F-1F61-2710-A8FC987436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0" y="997329"/>
            <a:ext cx="12192000" cy="5859814"/>
          </a:xfrm>
          <a:prstGeom prst="roundRect">
            <a:avLst>
              <a:gd name="adj" fmla="val 0"/>
            </a:avLst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E074B36-BB84-ADC0-7574-4F20340420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1007384"/>
            <a:ext cx="12192000" cy="5859814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3478797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04652-E1CD-2D2D-7834-A6AD2183B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918B89-78D4-EF3D-5D17-756B80235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3D7CCE-8502-2548-0DF0-7D93566BF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9D0CFE-FAD2-BEE4-B193-98A6D61D4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A9FE25-990D-264E-6AF8-7775F004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761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8B4C3F-313C-2191-22BB-5006F554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298357-2338-E675-2D1E-C8407CDA36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57AE39-3C62-1351-F25B-C2DD39DDC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64E821-6780-7D33-F5DB-16B4DCF2E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A43258-0F99-513D-EF4C-3AECD5F93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CBA677-D31B-058A-E50C-7F8B7B3C9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87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2FE5D3-A52B-EF8D-9295-6EB656583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40DE43-C9B9-6B08-F278-25631BA38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1BCC55-2BB7-260B-8A53-7F711FFC4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2318345-C9F1-EF18-D2F6-AD3C0827CF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7BDC519-843F-CEC7-66A8-60CA6FEF21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47C35B7-BC69-0BCA-78DB-06FD325F5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0FBE3E4-D6BA-7FCC-5373-1028ACAFB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99AEB5F-3926-5149-8E4C-C10C9FD7F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810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0176B-4126-64C0-431B-1247E2AF4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6BCBFBF-73FA-5B03-D1E0-8D3E25593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4AF24AE-4BA3-94C2-6D46-5C20D238B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8C3049E-1AD7-E188-C35D-11B0C89FC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864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5B1913A-FC1C-B28E-3673-59E07D199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99EAF40-5D00-0AC0-6F81-73997170C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21360E3-9E7B-625F-ED4D-A72C278A4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9459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22A08-BF03-0EB9-D982-14A58CEDF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0BA4A9-1201-F23C-E8D3-C67A60200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C05541-E647-4C0C-26F8-78195B305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30DE85-AB07-6E96-F17D-759BFE621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4ABF2CB-CD2E-220C-89E0-599B47CEE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27D28A-1EBC-32E5-0ADA-0E44E5BAA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576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7D269D-0CE8-9B33-3707-ADFF18FC4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CB55FAE-51AB-2697-7FA1-DAE751B95E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A988A8-AB93-00E9-8F8F-199A1C3D9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A616770-DB28-F116-4EDB-2F47CCA1B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F1CBBB-FD4A-6FFC-791B-6B5ACF3A0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85192F-5298-FE66-A17A-2919E8F86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83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4DA08E-2647-7DA6-ECB1-5AA2459E8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C24FF0-15C3-E40B-5584-BAAB9CE910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3CBE7C-8750-1C25-1709-8F53D0A09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3953B0-DFE3-25BC-497E-59F51960C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9823D8-C450-CADE-DF11-112E96779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481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9523A7-D2F6-C1CA-1EBE-6E9CEC8EF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FFA48C-55FE-018E-54D6-41C4A4D22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8C6810-4982-ED35-124E-1C140D074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11FB14-3CB2-2ACA-D64C-E7AF7BD3A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162656-877D-0535-AB8C-ACE792F78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90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0D21DEF-3C4E-888C-16FC-EE092DF6E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F59300-82F7-FBD7-7C02-5F0EC3A9C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932E4D-66F5-0086-5901-F37F546157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836DDC-2528-4479-B70E-453E47BFD0CF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6055C3-8185-28FA-D016-7993A4ED0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3541CE-7B0B-3E3F-2160-3E8B27F2E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2ED105-92D4-40F8-812D-3AEF65D46B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11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B620BBFC-B7C6-4C20-FDD9-9C68CEEFE227}"/>
              </a:ext>
            </a:extLst>
          </p:cNvPr>
          <p:cNvSpPr txBox="1"/>
          <p:nvPr/>
        </p:nvSpPr>
        <p:spPr>
          <a:xfrm>
            <a:off x="582168" y="2240684"/>
            <a:ext cx="1085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Montserrat" pitchFamily="2" charset="0"/>
              </a:rPr>
              <a:t>Título do Trabalho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3E99795-D94A-65BE-2C53-F761B80262D4}"/>
              </a:ext>
            </a:extLst>
          </p:cNvPr>
          <p:cNvSpPr txBox="1"/>
          <p:nvPr/>
        </p:nvSpPr>
        <p:spPr>
          <a:xfrm>
            <a:off x="582168" y="3060912"/>
            <a:ext cx="1085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Montserrat" pitchFamily="2" charset="0"/>
              </a:rPr>
              <a:t>Subtítulo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9C50157-BEBF-AFE3-97E5-8E1F58A0AFEF}"/>
              </a:ext>
            </a:extLst>
          </p:cNvPr>
          <p:cNvSpPr txBox="1"/>
          <p:nvPr/>
        </p:nvSpPr>
        <p:spPr>
          <a:xfrm>
            <a:off x="582168" y="3926334"/>
            <a:ext cx="1085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Montserrat" pitchFamily="2" charset="0"/>
              </a:rPr>
              <a:t>Autor(res)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9613E5A-BF2D-E4FE-D982-1C2DE1B2B880}"/>
              </a:ext>
            </a:extLst>
          </p:cNvPr>
          <p:cNvSpPr txBox="1"/>
          <p:nvPr/>
        </p:nvSpPr>
        <p:spPr>
          <a:xfrm>
            <a:off x="582168" y="4295666"/>
            <a:ext cx="1085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Montserrat" pitchFamily="2" charset="0"/>
              </a:rPr>
              <a:t>Nome completo (SIGLA da instituição)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64918C7-4898-F3AB-F93E-1B2A9E67EE80}"/>
              </a:ext>
            </a:extLst>
          </p:cNvPr>
          <p:cNvSpPr txBox="1"/>
          <p:nvPr/>
        </p:nvSpPr>
        <p:spPr>
          <a:xfrm>
            <a:off x="582168" y="4686278"/>
            <a:ext cx="1085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Montserrat" pitchFamily="2" charset="0"/>
              </a:rPr>
              <a:t>Nome completo (SIGLA da instituição)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647BE7E-FC13-4343-A525-2CFAEFDE7AC5}"/>
              </a:ext>
            </a:extLst>
          </p:cNvPr>
          <p:cNvSpPr txBox="1"/>
          <p:nvPr/>
        </p:nvSpPr>
        <p:spPr>
          <a:xfrm>
            <a:off x="582168" y="5046085"/>
            <a:ext cx="1085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Montserrat" pitchFamily="2" charset="0"/>
              </a:rPr>
              <a:t>Nome completo (SIGLA da instituição)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932E6C4-0B86-7558-875A-C362F00242CA}"/>
              </a:ext>
            </a:extLst>
          </p:cNvPr>
          <p:cNvSpPr txBox="1"/>
          <p:nvPr/>
        </p:nvSpPr>
        <p:spPr>
          <a:xfrm>
            <a:off x="666750" y="5775224"/>
            <a:ext cx="10858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Montserrat" pitchFamily="2" charset="0"/>
              </a:rPr>
              <a:t>Arraias-TO, 2024</a:t>
            </a:r>
          </a:p>
        </p:txBody>
      </p:sp>
    </p:spTree>
    <p:extLst>
      <p:ext uri="{BB962C8B-B14F-4D97-AF65-F5344CB8AC3E}">
        <p14:creationId xmlns:p14="http://schemas.microsoft.com/office/powerpoint/2010/main" val="316296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44298-3109-C86D-7B44-569A05DA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BBBD5EA-4443-AC20-0AE4-F6905F1ADB43}"/>
              </a:ext>
            </a:extLst>
          </p:cNvPr>
          <p:cNvSpPr txBox="1"/>
          <p:nvPr/>
        </p:nvSpPr>
        <p:spPr>
          <a:xfrm>
            <a:off x="582168" y="1097684"/>
            <a:ext cx="4193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Montserrat" pitchFamily="2" charset="0"/>
              </a:rPr>
              <a:t>SUMÁRIO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E031DD-2DB3-6E2E-65DB-419878562360}"/>
              </a:ext>
            </a:extLst>
          </p:cNvPr>
          <p:cNvSpPr txBox="1"/>
          <p:nvPr/>
        </p:nvSpPr>
        <p:spPr>
          <a:xfrm>
            <a:off x="734568" y="1938404"/>
            <a:ext cx="55519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Montserrat" pitchFamily="2" charset="0"/>
              </a:rPr>
              <a:t>Considerações Inicias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Montserrat" pitchFamily="2" charset="0"/>
              </a:rPr>
              <a:t>Ponto 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Montserrat" pitchFamily="2" charset="0"/>
              </a:rPr>
              <a:t>Ponto 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Montserrat" pitchFamily="2" charset="0"/>
              </a:rPr>
              <a:t>.....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Montserrat" pitchFamily="2" charset="0"/>
              </a:rPr>
              <a:t>.....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Montserrat" pitchFamily="2" charset="0"/>
              </a:rPr>
              <a:t>.....</a:t>
            </a:r>
          </a:p>
        </p:txBody>
      </p:sp>
    </p:spTree>
    <p:extLst>
      <p:ext uri="{BB962C8B-B14F-4D97-AF65-F5344CB8AC3E}">
        <p14:creationId xmlns:p14="http://schemas.microsoft.com/office/powerpoint/2010/main" val="168314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A29B7-7380-4B92-D4EE-047230BA4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DD989C2-6F5F-C58F-3FE8-FBC86B126729}"/>
              </a:ext>
            </a:extLst>
          </p:cNvPr>
          <p:cNvSpPr txBox="1"/>
          <p:nvPr/>
        </p:nvSpPr>
        <p:spPr>
          <a:xfrm>
            <a:off x="582168" y="1097684"/>
            <a:ext cx="719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Montserrat" pitchFamily="2" charset="0"/>
              </a:rPr>
              <a:t>CONSIDERAÇÕES INICIAS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6D58AA7-66E7-975D-8FBB-BAAF464F9A28}"/>
              </a:ext>
            </a:extLst>
          </p:cNvPr>
          <p:cNvSpPr txBox="1"/>
          <p:nvPr/>
        </p:nvSpPr>
        <p:spPr>
          <a:xfrm>
            <a:off x="582168" y="2075584"/>
            <a:ext cx="68346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Montserrat Medium" pitchFamily="2" charset="0"/>
              </a:rPr>
              <a:t>Exemplo de texto, Exemplo de texto, Exemplo de texto, Exemplo de texto, Exemplo de texto, </a:t>
            </a:r>
            <a:r>
              <a:rPr lang="pt-BR" sz="2200" i="1" dirty="0">
                <a:latin typeface="Montserrat Medium" pitchFamily="2" charset="0"/>
              </a:rPr>
              <a:t>Exemplo de texto, Exemplo de texto, Exemplo de texto, Exemplo de texto</a:t>
            </a:r>
            <a:r>
              <a:rPr lang="pt-BR" sz="2200" dirty="0">
                <a:latin typeface="Montserrat Medium" pitchFamily="2" charset="0"/>
              </a:rPr>
              <a:t>, Exemplo de texto, Exemplo de texto, Exemplo de texto, Exemplo de texto, Exemplo de texto....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9312B37-9A96-B6AF-441D-3E4A39045988}"/>
              </a:ext>
            </a:extLst>
          </p:cNvPr>
          <p:cNvSpPr txBox="1"/>
          <p:nvPr/>
        </p:nvSpPr>
        <p:spPr>
          <a:xfrm>
            <a:off x="4761484" y="4385284"/>
            <a:ext cx="68346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200" dirty="0">
                <a:latin typeface="Montserrat Medium" pitchFamily="2" charset="0"/>
              </a:rPr>
              <a:t>Exemplo de texto, Exemplo de texto, Exemplo de texto, </a:t>
            </a:r>
            <a:r>
              <a:rPr lang="pt-BR" sz="2200" b="1" dirty="0">
                <a:latin typeface="Montserrat Medium" pitchFamily="2" charset="0"/>
              </a:rPr>
              <a:t>Exemplo de texto, Exemplo de texto, Exemplo de texto</a:t>
            </a:r>
            <a:r>
              <a:rPr lang="pt-BR" sz="2200" dirty="0">
                <a:latin typeface="Montserrat Medium" pitchFamily="2" charset="0"/>
              </a:rPr>
              <a:t>, Exemplo de texto, Exemplo de texto, Exemplo de texto, Exemplo de texto, Exemplo de texto, Exemplo de texto, Exemplo de texto, Exemplo de texto.... </a:t>
            </a:r>
          </a:p>
        </p:txBody>
      </p:sp>
      <p:pic>
        <p:nvPicPr>
          <p:cNvPr id="5" name="Picture 2" descr="Image Basic Rounded Flat icon | Freepik">
            <a:extLst>
              <a:ext uri="{FF2B5EF4-FFF2-40B4-BE49-F238E27FC236}">
                <a16:creationId xmlns:a16="http://schemas.microsoft.com/office/drawing/2014/main" id="{C440DD89-AD75-4762-6ABC-C06EE23A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800" y="1781345"/>
            <a:ext cx="2417897" cy="241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Basic Rounded Flat icon | Freepik">
            <a:extLst>
              <a:ext uri="{FF2B5EF4-FFF2-40B4-BE49-F238E27FC236}">
                <a16:creationId xmlns:a16="http://schemas.microsoft.com/office/drawing/2014/main" id="{231C11F8-0C5E-FAC0-337E-3C29CA60C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4199242"/>
            <a:ext cx="2417897" cy="241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906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BBD6C-F338-78FE-B4BF-0B045C0DF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92BB692-6F72-594D-0575-5D518AEF4EBE}"/>
              </a:ext>
            </a:extLst>
          </p:cNvPr>
          <p:cNvSpPr txBox="1"/>
          <p:nvPr/>
        </p:nvSpPr>
        <p:spPr>
          <a:xfrm>
            <a:off x="582168" y="1097684"/>
            <a:ext cx="719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Montserrat" pitchFamily="2" charset="0"/>
              </a:rPr>
              <a:t>PONTO 2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AFA57EA-9A8B-A301-C889-A0B2102EF41E}"/>
              </a:ext>
            </a:extLst>
          </p:cNvPr>
          <p:cNvSpPr txBox="1"/>
          <p:nvPr/>
        </p:nvSpPr>
        <p:spPr>
          <a:xfrm>
            <a:off x="582168" y="2075584"/>
            <a:ext cx="68346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Montserrat Medium" pitchFamily="2" charset="0"/>
              </a:rPr>
              <a:t>Exemplo de texto, Exemplo de texto, Exemplo de texto, Exemplo de texto, Exemplo de texto, Exemplo de texto, </a:t>
            </a:r>
            <a:r>
              <a:rPr lang="pt-BR" sz="2200" b="1" dirty="0">
                <a:latin typeface="Montserrat Medium" pitchFamily="2" charset="0"/>
              </a:rPr>
              <a:t>Exemplo de texto</a:t>
            </a:r>
            <a:r>
              <a:rPr lang="pt-BR" sz="2200" dirty="0">
                <a:latin typeface="Montserrat Medium" pitchFamily="2" charset="0"/>
              </a:rPr>
              <a:t>, Exemplo de texto, Exemplo de texto, Exemplo de texto, Exemplo de texto, Exemplo de texto, Exemplo de texto, Exemplo de texto....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D40709-B33F-02FD-A1E3-73EAFA70E935}"/>
              </a:ext>
            </a:extLst>
          </p:cNvPr>
          <p:cNvSpPr txBox="1"/>
          <p:nvPr/>
        </p:nvSpPr>
        <p:spPr>
          <a:xfrm>
            <a:off x="582168" y="4385284"/>
            <a:ext cx="68346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Montserrat Medium" pitchFamily="2" charset="0"/>
              </a:rPr>
              <a:t>Exemplo de texto, Exemplo de texto, Exemplo de texto, Exemplo de texto, Exemplo de texto, Exemplo de texto, </a:t>
            </a:r>
            <a:r>
              <a:rPr lang="pt-BR" sz="2200" b="1" dirty="0">
                <a:latin typeface="Montserrat Medium" pitchFamily="2" charset="0"/>
              </a:rPr>
              <a:t>Exemplo de texto</a:t>
            </a:r>
            <a:r>
              <a:rPr lang="pt-BR" sz="2200" dirty="0">
                <a:latin typeface="Montserrat Medium" pitchFamily="2" charset="0"/>
              </a:rPr>
              <a:t>, Exemplo de texto, Exemplo de texto, Exemplo de texto, Exemplo de texto, Exemplo de texto, Exemplo de texto, Exemplo de texto.... </a:t>
            </a:r>
          </a:p>
        </p:txBody>
      </p:sp>
      <p:pic>
        <p:nvPicPr>
          <p:cNvPr id="1028" name="Picture 4" descr="Flow chart - Free business icons">
            <a:extLst>
              <a:ext uri="{FF2B5EF4-FFF2-40B4-BE49-F238E27FC236}">
                <a16:creationId xmlns:a16="http://schemas.microsoft.com/office/drawing/2014/main" id="{17764EF6-0375-33F5-493B-48BB46AC3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309827"/>
            <a:ext cx="3778829" cy="377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284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700BE-323B-0979-7306-0D45893E5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0D93B76-1671-3DF1-D7CB-D1A07EB281EF}"/>
              </a:ext>
            </a:extLst>
          </p:cNvPr>
          <p:cNvSpPr txBox="1"/>
          <p:nvPr/>
        </p:nvSpPr>
        <p:spPr>
          <a:xfrm>
            <a:off x="582168" y="1097684"/>
            <a:ext cx="719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Montserrat" pitchFamily="2" charset="0"/>
              </a:rPr>
              <a:t>PONTO 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74F2E61-0AE2-EA76-4938-BF37D505944F}"/>
              </a:ext>
            </a:extLst>
          </p:cNvPr>
          <p:cNvSpPr txBox="1"/>
          <p:nvPr/>
        </p:nvSpPr>
        <p:spPr>
          <a:xfrm>
            <a:off x="5854700" y="2050184"/>
            <a:ext cx="55245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Montserrat Medium" pitchFamily="2" charset="0"/>
              </a:rPr>
              <a:t>Exemplo de texto, Exemplo de texto, Exemplo de texto, Exemplo de texto, Exemplo de texto, Exemplo de texto, </a:t>
            </a:r>
            <a:r>
              <a:rPr lang="pt-BR" sz="2200" b="1" dirty="0">
                <a:latin typeface="Montserrat Medium" pitchFamily="2" charset="0"/>
              </a:rPr>
              <a:t>Exemplo de texto</a:t>
            </a:r>
            <a:r>
              <a:rPr lang="pt-BR" sz="2200" dirty="0">
                <a:latin typeface="Montserrat Medium" pitchFamily="2" charset="0"/>
              </a:rPr>
              <a:t>, Exemplo de texto, Exemplo de texto, Exemplo de texto, Exemplo de texto, Exemplo de texto, Exemplo de texto, Exemplo de texto.... </a:t>
            </a:r>
          </a:p>
        </p:txBody>
      </p:sp>
      <p:pic>
        <p:nvPicPr>
          <p:cNvPr id="3074" name="Picture 2" descr="Graph - Free business icons">
            <a:extLst>
              <a:ext uri="{FF2B5EF4-FFF2-40B4-BE49-F238E27FC236}">
                <a16:creationId xmlns:a16="http://schemas.microsoft.com/office/drawing/2014/main" id="{F91E7834-E22C-5DB5-F3B3-00CE1DAAE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68" y="2050184"/>
            <a:ext cx="4330700" cy="433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C5C987E-59E3-B12D-EE99-691EB828B325}"/>
              </a:ext>
            </a:extLst>
          </p:cNvPr>
          <p:cNvSpPr txBox="1"/>
          <p:nvPr/>
        </p:nvSpPr>
        <p:spPr>
          <a:xfrm>
            <a:off x="5854700" y="4934334"/>
            <a:ext cx="55245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200">
                <a:latin typeface="Montserrat Medium" pitchFamily="2" charset="0"/>
              </a:defRPr>
            </a:lvl1pPr>
          </a:lstStyle>
          <a:p>
            <a:r>
              <a:rPr lang="pt-BR" dirty="0"/>
              <a:t>Exemplo de texto, Exemplo de texto, Exemplo de texto, Exemplo de texto, Exemplo de texto, Exemplo de texto.... </a:t>
            </a:r>
          </a:p>
        </p:txBody>
      </p:sp>
    </p:spTree>
    <p:extLst>
      <p:ext uri="{BB962C8B-B14F-4D97-AF65-F5344CB8AC3E}">
        <p14:creationId xmlns:p14="http://schemas.microsoft.com/office/powerpoint/2010/main" val="3986120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42ED6-F125-E8D3-C33D-046069085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68F075F-106F-5499-86AE-A14D4EFEB599}"/>
              </a:ext>
            </a:extLst>
          </p:cNvPr>
          <p:cNvSpPr txBox="1"/>
          <p:nvPr/>
        </p:nvSpPr>
        <p:spPr>
          <a:xfrm>
            <a:off x="582168" y="1097684"/>
            <a:ext cx="719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Montserrat" pitchFamily="2" charset="0"/>
              </a:rPr>
              <a:t>REFERÊNCIAS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1D7DA4D-877E-7734-CD3B-9B9B155913C3}"/>
              </a:ext>
            </a:extLst>
          </p:cNvPr>
          <p:cNvSpPr txBox="1"/>
          <p:nvPr/>
        </p:nvSpPr>
        <p:spPr>
          <a:xfrm>
            <a:off x="582168" y="1935884"/>
            <a:ext cx="1004228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Montserrat Medium" pitchFamily="2" charset="0"/>
              </a:rPr>
              <a:t>FRANÇA, </a:t>
            </a:r>
            <a:r>
              <a:rPr lang="pt-BR" sz="1400" dirty="0" err="1">
                <a:latin typeface="Montserrat Medium" pitchFamily="2" charset="0"/>
              </a:rPr>
              <a:t>Junia</a:t>
            </a:r>
            <a:r>
              <a:rPr lang="pt-BR" sz="1400" dirty="0">
                <a:latin typeface="Montserrat Medium" pitchFamily="2" charset="0"/>
              </a:rPr>
              <a:t> Lessa; VASCONCELLOS, Ana Cristina de. Manual para normalização de publicações técnico-científicas. 7. ed. Belo Horizonte: Ed. UFMG, 2004.</a:t>
            </a:r>
          </a:p>
          <a:p>
            <a:endParaRPr lang="pt-BR" sz="1400" dirty="0">
              <a:latin typeface="Montserrat Medium" pitchFamily="2" charset="0"/>
            </a:endParaRPr>
          </a:p>
          <a:p>
            <a:r>
              <a:rPr lang="pt-BR" sz="1400" dirty="0">
                <a:latin typeface="Montserrat Medium" pitchFamily="2" charset="0"/>
              </a:rPr>
              <a:t>CUTLIP, Scott M.; CENTER, Allen H.; BROOM, Glen M. </a:t>
            </a:r>
            <a:r>
              <a:rPr lang="pt-BR" sz="1400" dirty="0" err="1">
                <a:latin typeface="Montserrat Medium" pitchFamily="2" charset="0"/>
              </a:rPr>
              <a:t>Effective</a:t>
            </a:r>
            <a:r>
              <a:rPr lang="pt-BR" sz="1400" dirty="0">
                <a:latin typeface="Montserrat Medium" pitchFamily="2" charset="0"/>
              </a:rPr>
              <a:t> </a:t>
            </a:r>
            <a:r>
              <a:rPr lang="pt-BR" sz="1400" dirty="0" err="1">
                <a:latin typeface="Montserrat Medium" pitchFamily="2" charset="0"/>
              </a:rPr>
              <a:t>Public</a:t>
            </a:r>
            <a:r>
              <a:rPr lang="pt-BR" sz="1400" dirty="0">
                <a:latin typeface="Montserrat Medium" pitchFamily="2" charset="0"/>
              </a:rPr>
              <a:t> </a:t>
            </a:r>
            <a:r>
              <a:rPr lang="pt-BR" sz="1400" dirty="0" err="1">
                <a:latin typeface="Montserrat Medium" pitchFamily="2" charset="0"/>
              </a:rPr>
              <a:t>Relations</a:t>
            </a:r>
            <a:r>
              <a:rPr lang="pt-BR" sz="1400" dirty="0">
                <a:latin typeface="Montserrat Medium" pitchFamily="2" charset="0"/>
              </a:rPr>
              <a:t>. 6. ed. </a:t>
            </a:r>
            <a:r>
              <a:rPr lang="pt-BR" sz="1400" dirty="0" err="1">
                <a:latin typeface="Montserrat Medium" pitchFamily="2" charset="0"/>
              </a:rPr>
              <a:t>Englewood</a:t>
            </a:r>
            <a:r>
              <a:rPr lang="pt-BR" sz="1400" dirty="0">
                <a:latin typeface="Montserrat Medium" pitchFamily="2" charset="0"/>
              </a:rPr>
              <a:t> </a:t>
            </a:r>
            <a:r>
              <a:rPr lang="pt-BR" sz="1400" dirty="0" err="1">
                <a:latin typeface="Montserrat Medium" pitchFamily="2" charset="0"/>
              </a:rPr>
              <a:t>Cliffs</a:t>
            </a:r>
            <a:r>
              <a:rPr lang="pt-BR" sz="1400" dirty="0">
                <a:latin typeface="Montserrat Medium" pitchFamily="2" charset="0"/>
              </a:rPr>
              <a:t>: Prentice-Hall, 1985.</a:t>
            </a:r>
          </a:p>
          <a:p>
            <a:endParaRPr lang="pt-BR" sz="1400" dirty="0">
              <a:latin typeface="Montserrat Medium" pitchFamily="2" charset="0"/>
            </a:endParaRPr>
          </a:p>
          <a:p>
            <a:r>
              <a:rPr lang="pt-BR" sz="1400" dirty="0">
                <a:latin typeface="Montserrat Medium" pitchFamily="2" charset="0"/>
              </a:rPr>
              <a:t>OLIVEIRA, A. M. P. de.; ORTIGÃO, M. I. R. (Org.). Abordagens teóricas e metodológicas nas pesquisas em Educação Matemática. Brasília: SBEM, 2018. (Coleção SBEM). </a:t>
            </a:r>
          </a:p>
          <a:p>
            <a:endParaRPr lang="pt-BR" sz="1400" dirty="0">
              <a:latin typeface="Montserrat Medium" pitchFamily="2" charset="0"/>
            </a:endParaRPr>
          </a:p>
          <a:p>
            <a:r>
              <a:rPr lang="pt-BR" sz="1400" dirty="0">
                <a:latin typeface="Montserrat Medium" pitchFamily="2" charset="0"/>
              </a:rPr>
              <a:t>BORBA, M. C. ARAÚJO, J. L. (Org.). Pesquisa qualitativa em Educação Matemática. Belo Horizonte: Autêntica, 2010. </a:t>
            </a:r>
          </a:p>
          <a:p>
            <a:endParaRPr lang="pt-BR" sz="1400" dirty="0">
              <a:latin typeface="Montserrat Medium" pitchFamily="2" charset="0"/>
            </a:endParaRPr>
          </a:p>
          <a:p>
            <a:r>
              <a:rPr lang="pt-BR" sz="1400" dirty="0">
                <a:latin typeface="Montserrat Medium" pitchFamily="2" charset="0"/>
              </a:rPr>
              <a:t>FIORENTINI, D.; NACARATO, A. M.; FERREIRA, A. C.; LOPES, C. A. E.; FREITAS, M. T. M.; MISKULIN, R. G. S. Formação de professores que ensinam Matemática: um balanço de 25 anos da pesquisa brasileira. Educação em Revista. v. 36, 2002, p. 137-160. </a:t>
            </a:r>
          </a:p>
          <a:p>
            <a:endParaRPr lang="pt-BR" sz="1400" dirty="0">
              <a:latin typeface="Montserrat Medium" pitchFamily="2" charset="0"/>
            </a:endParaRPr>
          </a:p>
          <a:p>
            <a:r>
              <a:rPr lang="pt-BR" sz="1400" dirty="0">
                <a:latin typeface="Montserrat Medium" pitchFamily="2" charset="0"/>
              </a:rPr>
              <a:t>SANTOS, L. C.; COSTA, D. E.; GONÇALVES, T. O. Uma reflexão acerca dos conhecimentos e saberes necessários para a formação inicial do professor de Matemática. Educação Matemática Pesquisa: Revista do Programa de Estudos Pós-Graduados em Educação Matemática, [</a:t>
            </a:r>
            <a:r>
              <a:rPr lang="pt-BR" sz="1400" dirty="0" err="1">
                <a:latin typeface="Montserrat Medium" pitchFamily="2" charset="0"/>
              </a:rPr>
              <a:t>S.l</a:t>
            </a:r>
            <a:r>
              <a:rPr lang="pt-BR" sz="1400" dirty="0">
                <a:latin typeface="Montserrat Medium" pitchFamily="2" charset="0"/>
              </a:rPr>
              <a:t>.], v. 19, n. 2, set. 2017. </a:t>
            </a:r>
          </a:p>
        </p:txBody>
      </p:sp>
    </p:spTree>
    <p:extLst>
      <p:ext uri="{BB962C8B-B14F-4D97-AF65-F5344CB8AC3E}">
        <p14:creationId xmlns:p14="http://schemas.microsoft.com/office/powerpoint/2010/main" val="25741575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619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Montserrat</vt:lpstr>
      <vt:lpstr>Arial</vt:lpstr>
      <vt:lpstr>Montserrat Medium</vt:lpstr>
      <vt:lpstr>Aptos Display</vt:lpstr>
      <vt:lpstr>Aptos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Luis Andrés Castillo Bracho</dc:creator>
  <cp:lastModifiedBy>Luis Andrés Castillo Bracho</cp:lastModifiedBy>
  <cp:revision>1</cp:revision>
  <dcterms:created xsi:type="dcterms:W3CDTF">2024-10-26T09:23:39Z</dcterms:created>
  <dcterms:modified xsi:type="dcterms:W3CDTF">2024-10-27T13:52:14Z</dcterms:modified>
</cp:coreProperties>
</file>