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834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5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Andrés Castillo Bracho" userId="f3a501db31ad2254" providerId="LiveId" clId="{D8C09868-11AC-42F2-A0E6-8217D3F23F3D}"/>
    <pc:docChg chg="delSld">
      <pc:chgData name="Luis Andrés Castillo Bracho" userId="f3a501db31ad2254" providerId="LiveId" clId="{D8C09868-11AC-42F2-A0E6-8217D3F23F3D}" dt="2024-10-29T09:53:21.101" v="0" actId="47"/>
      <pc:docMkLst>
        <pc:docMk/>
      </pc:docMkLst>
      <pc:sldChg chg="del">
        <pc:chgData name="Luis Andrés Castillo Bracho" userId="f3a501db31ad2254" providerId="LiveId" clId="{D8C09868-11AC-42F2-A0E6-8217D3F23F3D}" dt="2024-10-29T09:53:21.101" v="0" actId="47"/>
        <pc:sldMkLst>
          <pc:docMk/>
          <pc:sldMk cId="2754017705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255" y="1122363"/>
            <a:ext cx="5850890" cy="2387600"/>
          </a:xfrm>
        </p:spPr>
        <p:txBody>
          <a:bodyPr anchor="b"/>
          <a:lstStyle>
            <a:lvl1pPr algn="ctr">
              <a:defRPr sz="451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425" y="3602038"/>
            <a:ext cx="5162550" cy="1655762"/>
          </a:xfrm>
        </p:spPr>
        <p:txBody>
          <a:bodyPr/>
          <a:lstStyle>
            <a:lvl1pPr marL="0" indent="0" algn="ctr">
              <a:buNone/>
              <a:defRPr sz="1807"/>
            </a:lvl1pPr>
            <a:lvl2pPr marL="344180" indent="0" algn="ctr">
              <a:buNone/>
              <a:defRPr sz="1506"/>
            </a:lvl2pPr>
            <a:lvl3pPr marL="688360" indent="0" algn="ctr">
              <a:buNone/>
              <a:defRPr sz="1355"/>
            </a:lvl3pPr>
            <a:lvl4pPr marL="1032540" indent="0" algn="ctr">
              <a:buNone/>
              <a:defRPr sz="1204"/>
            </a:lvl4pPr>
            <a:lvl5pPr marL="1376721" indent="0" algn="ctr">
              <a:buNone/>
              <a:defRPr sz="1204"/>
            </a:lvl5pPr>
            <a:lvl6pPr marL="1720901" indent="0" algn="ctr">
              <a:buNone/>
              <a:defRPr sz="1204"/>
            </a:lvl6pPr>
            <a:lvl7pPr marL="2065081" indent="0" algn="ctr">
              <a:buNone/>
              <a:defRPr sz="1204"/>
            </a:lvl7pPr>
            <a:lvl8pPr marL="2409261" indent="0" algn="ctr">
              <a:buNone/>
              <a:defRPr sz="1204"/>
            </a:lvl8pPr>
            <a:lvl9pPr marL="2753441" indent="0" algn="ctr">
              <a:buNone/>
              <a:defRPr sz="120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504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06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649" y="1709740"/>
            <a:ext cx="5936933" cy="2852737"/>
          </a:xfrm>
        </p:spPr>
        <p:txBody>
          <a:bodyPr anchor="b"/>
          <a:lstStyle>
            <a:lvl1pPr>
              <a:defRPr sz="451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649" y="4589465"/>
            <a:ext cx="5936933" cy="1500187"/>
          </a:xfrm>
        </p:spPr>
        <p:txBody>
          <a:bodyPr/>
          <a:lstStyle>
            <a:lvl1pPr marL="0" indent="0">
              <a:buNone/>
              <a:defRPr sz="1807">
                <a:solidFill>
                  <a:schemeClr val="tx1">
                    <a:tint val="82000"/>
                  </a:schemeClr>
                </a:solidFill>
              </a:defRPr>
            </a:lvl1pPr>
            <a:lvl2pPr marL="344180" indent="0">
              <a:buNone/>
              <a:defRPr sz="1506">
                <a:solidFill>
                  <a:schemeClr val="tx1">
                    <a:tint val="82000"/>
                  </a:schemeClr>
                </a:solidFill>
              </a:defRPr>
            </a:lvl2pPr>
            <a:lvl3pPr marL="688360" indent="0">
              <a:buNone/>
              <a:defRPr sz="1355">
                <a:solidFill>
                  <a:schemeClr val="tx1">
                    <a:tint val="82000"/>
                  </a:schemeClr>
                </a:solidFill>
              </a:defRPr>
            </a:lvl3pPr>
            <a:lvl4pPr marL="1032540" indent="0">
              <a:buNone/>
              <a:defRPr sz="1204">
                <a:solidFill>
                  <a:schemeClr val="tx1">
                    <a:tint val="82000"/>
                  </a:schemeClr>
                </a:solidFill>
              </a:defRPr>
            </a:lvl4pPr>
            <a:lvl5pPr marL="1376721" indent="0">
              <a:buNone/>
              <a:defRPr sz="1204">
                <a:solidFill>
                  <a:schemeClr val="tx1">
                    <a:tint val="82000"/>
                  </a:schemeClr>
                </a:solidFill>
              </a:defRPr>
            </a:lvl5pPr>
            <a:lvl6pPr marL="1720901" indent="0">
              <a:buNone/>
              <a:defRPr sz="1204">
                <a:solidFill>
                  <a:schemeClr val="tx1">
                    <a:tint val="82000"/>
                  </a:schemeClr>
                </a:solidFill>
              </a:defRPr>
            </a:lvl6pPr>
            <a:lvl7pPr marL="2065081" indent="0">
              <a:buNone/>
              <a:defRPr sz="1204">
                <a:solidFill>
                  <a:schemeClr val="tx1">
                    <a:tint val="82000"/>
                  </a:schemeClr>
                </a:solidFill>
              </a:defRPr>
            </a:lvl7pPr>
            <a:lvl8pPr marL="2409261" indent="0">
              <a:buNone/>
              <a:defRPr sz="1204">
                <a:solidFill>
                  <a:schemeClr val="tx1">
                    <a:tint val="82000"/>
                  </a:schemeClr>
                </a:solidFill>
              </a:defRPr>
            </a:lvl8pPr>
            <a:lvl9pPr marL="2753441" indent="0">
              <a:buNone/>
              <a:defRPr sz="120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14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3234" y="1825625"/>
            <a:ext cx="2925445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4721" y="1825625"/>
            <a:ext cx="2925445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88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0" y="365127"/>
            <a:ext cx="5936933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131" y="1681163"/>
            <a:ext cx="2912000" cy="823912"/>
          </a:xfrm>
        </p:spPr>
        <p:txBody>
          <a:bodyPr anchor="b"/>
          <a:lstStyle>
            <a:lvl1pPr marL="0" indent="0">
              <a:buNone/>
              <a:defRPr sz="1807" b="1"/>
            </a:lvl1pPr>
            <a:lvl2pPr marL="344180" indent="0">
              <a:buNone/>
              <a:defRPr sz="1506" b="1"/>
            </a:lvl2pPr>
            <a:lvl3pPr marL="688360" indent="0">
              <a:buNone/>
              <a:defRPr sz="1355" b="1"/>
            </a:lvl3pPr>
            <a:lvl4pPr marL="1032540" indent="0">
              <a:buNone/>
              <a:defRPr sz="1204" b="1"/>
            </a:lvl4pPr>
            <a:lvl5pPr marL="1376721" indent="0">
              <a:buNone/>
              <a:defRPr sz="1204" b="1"/>
            </a:lvl5pPr>
            <a:lvl6pPr marL="1720901" indent="0">
              <a:buNone/>
              <a:defRPr sz="1204" b="1"/>
            </a:lvl6pPr>
            <a:lvl7pPr marL="2065081" indent="0">
              <a:buNone/>
              <a:defRPr sz="1204" b="1"/>
            </a:lvl7pPr>
            <a:lvl8pPr marL="2409261" indent="0">
              <a:buNone/>
              <a:defRPr sz="1204" b="1"/>
            </a:lvl8pPr>
            <a:lvl9pPr marL="2753441" indent="0">
              <a:buNone/>
              <a:defRPr sz="120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131" y="2505075"/>
            <a:ext cx="291200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721" y="1681163"/>
            <a:ext cx="2926342" cy="823912"/>
          </a:xfrm>
        </p:spPr>
        <p:txBody>
          <a:bodyPr anchor="b"/>
          <a:lstStyle>
            <a:lvl1pPr marL="0" indent="0">
              <a:buNone/>
              <a:defRPr sz="1807" b="1"/>
            </a:lvl1pPr>
            <a:lvl2pPr marL="344180" indent="0">
              <a:buNone/>
              <a:defRPr sz="1506" b="1"/>
            </a:lvl2pPr>
            <a:lvl3pPr marL="688360" indent="0">
              <a:buNone/>
              <a:defRPr sz="1355" b="1"/>
            </a:lvl3pPr>
            <a:lvl4pPr marL="1032540" indent="0">
              <a:buNone/>
              <a:defRPr sz="1204" b="1"/>
            </a:lvl4pPr>
            <a:lvl5pPr marL="1376721" indent="0">
              <a:buNone/>
              <a:defRPr sz="1204" b="1"/>
            </a:lvl5pPr>
            <a:lvl6pPr marL="1720901" indent="0">
              <a:buNone/>
              <a:defRPr sz="1204" b="1"/>
            </a:lvl6pPr>
            <a:lvl7pPr marL="2065081" indent="0">
              <a:buNone/>
              <a:defRPr sz="1204" b="1"/>
            </a:lvl7pPr>
            <a:lvl8pPr marL="2409261" indent="0">
              <a:buNone/>
              <a:defRPr sz="1204" b="1"/>
            </a:lvl8pPr>
            <a:lvl9pPr marL="2753441" indent="0">
              <a:buNone/>
              <a:defRPr sz="120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721" y="2505075"/>
            <a:ext cx="2926342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30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39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03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0" y="457200"/>
            <a:ext cx="2220076" cy="1600200"/>
          </a:xfrm>
        </p:spPr>
        <p:txBody>
          <a:bodyPr anchor="b"/>
          <a:lstStyle>
            <a:lvl1pPr>
              <a:defRPr sz="24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342" y="987427"/>
            <a:ext cx="3484721" cy="4873625"/>
          </a:xfrm>
        </p:spPr>
        <p:txBody>
          <a:bodyPr/>
          <a:lstStyle>
            <a:lvl1pPr>
              <a:defRPr sz="2409"/>
            </a:lvl1pPr>
            <a:lvl2pPr>
              <a:defRPr sz="2108"/>
            </a:lvl2pPr>
            <a:lvl3pPr>
              <a:defRPr sz="1807"/>
            </a:lvl3pPr>
            <a:lvl4pPr>
              <a:defRPr sz="1506"/>
            </a:lvl4pPr>
            <a:lvl5pPr>
              <a:defRPr sz="1506"/>
            </a:lvl5pPr>
            <a:lvl6pPr>
              <a:defRPr sz="1506"/>
            </a:lvl6pPr>
            <a:lvl7pPr>
              <a:defRPr sz="1506"/>
            </a:lvl7pPr>
            <a:lvl8pPr>
              <a:defRPr sz="1506"/>
            </a:lvl8pPr>
            <a:lvl9pPr>
              <a:defRPr sz="150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4130" y="2057400"/>
            <a:ext cx="2220076" cy="3811588"/>
          </a:xfrm>
        </p:spPr>
        <p:txBody>
          <a:bodyPr/>
          <a:lstStyle>
            <a:lvl1pPr marL="0" indent="0">
              <a:buNone/>
              <a:defRPr sz="1204"/>
            </a:lvl1pPr>
            <a:lvl2pPr marL="344180" indent="0">
              <a:buNone/>
              <a:defRPr sz="1054"/>
            </a:lvl2pPr>
            <a:lvl3pPr marL="688360" indent="0">
              <a:buNone/>
              <a:defRPr sz="903"/>
            </a:lvl3pPr>
            <a:lvl4pPr marL="1032540" indent="0">
              <a:buNone/>
              <a:defRPr sz="753"/>
            </a:lvl4pPr>
            <a:lvl5pPr marL="1376721" indent="0">
              <a:buNone/>
              <a:defRPr sz="753"/>
            </a:lvl5pPr>
            <a:lvl6pPr marL="1720901" indent="0">
              <a:buNone/>
              <a:defRPr sz="753"/>
            </a:lvl6pPr>
            <a:lvl7pPr marL="2065081" indent="0">
              <a:buNone/>
              <a:defRPr sz="753"/>
            </a:lvl7pPr>
            <a:lvl8pPr marL="2409261" indent="0">
              <a:buNone/>
              <a:defRPr sz="753"/>
            </a:lvl8pPr>
            <a:lvl9pPr marL="2753441" indent="0">
              <a:buNone/>
              <a:defRPr sz="75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8910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0" y="457200"/>
            <a:ext cx="2220076" cy="1600200"/>
          </a:xfrm>
        </p:spPr>
        <p:txBody>
          <a:bodyPr anchor="b"/>
          <a:lstStyle>
            <a:lvl1pPr>
              <a:defRPr sz="24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26342" y="987427"/>
            <a:ext cx="3484721" cy="4873625"/>
          </a:xfrm>
        </p:spPr>
        <p:txBody>
          <a:bodyPr anchor="t"/>
          <a:lstStyle>
            <a:lvl1pPr marL="0" indent="0">
              <a:buNone/>
              <a:defRPr sz="2409"/>
            </a:lvl1pPr>
            <a:lvl2pPr marL="344180" indent="0">
              <a:buNone/>
              <a:defRPr sz="2108"/>
            </a:lvl2pPr>
            <a:lvl3pPr marL="688360" indent="0">
              <a:buNone/>
              <a:defRPr sz="1807"/>
            </a:lvl3pPr>
            <a:lvl4pPr marL="1032540" indent="0">
              <a:buNone/>
              <a:defRPr sz="1506"/>
            </a:lvl4pPr>
            <a:lvl5pPr marL="1376721" indent="0">
              <a:buNone/>
              <a:defRPr sz="1506"/>
            </a:lvl5pPr>
            <a:lvl6pPr marL="1720901" indent="0">
              <a:buNone/>
              <a:defRPr sz="1506"/>
            </a:lvl6pPr>
            <a:lvl7pPr marL="2065081" indent="0">
              <a:buNone/>
              <a:defRPr sz="1506"/>
            </a:lvl7pPr>
            <a:lvl8pPr marL="2409261" indent="0">
              <a:buNone/>
              <a:defRPr sz="1506"/>
            </a:lvl8pPr>
            <a:lvl9pPr marL="2753441" indent="0">
              <a:buNone/>
              <a:defRPr sz="150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4130" y="2057400"/>
            <a:ext cx="2220076" cy="3811588"/>
          </a:xfrm>
        </p:spPr>
        <p:txBody>
          <a:bodyPr/>
          <a:lstStyle>
            <a:lvl1pPr marL="0" indent="0">
              <a:buNone/>
              <a:defRPr sz="1204"/>
            </a:lvl1pPr>
            <a:lvl2pPr marL="344180" indent="0">
              <a:buNone/>
              <a:defRPr sz="1054"/>
            </a:lvl2pPr>
            <a:lvl3pPr marL="688360" indent="0">
              <a:buNone/>
              <a:defRPr sz="903"/>
            </a:lvl3pPr>
            <a:lvl4pPr marL="1032540" indent="0">
              <a:buNone/>
              <a:defRPr sz="753"/>
            </a:lvl4pPr>
            <a:lvl5pPr marL="1376721" indent="0">
              <a:buNone/>
              <a:defRPr sz="753"/>
            </a:lvl5pPr>
            <a:lvl6pPr marL="1720901" indent="0">
              <a:buNone/>
              <a:defRPr sz="753"/>
            </a:lvl6pPr>
            <a:lvl7pPr marL="2065081" indent="0">
              <a:buNone/>
              <a:defRPr sz="753"/>
            </a:lvl7pPr>
            <a:lvl8pPr marL="2409261" indent="0">
              <a:buNone/>
              <a:defRPr sz="753"/>
            </a:lvl8pPr>
            <a:lvl9pPr marL="2753441" indent="0">
              <a:buNone/>
              <a:defRPr sz="75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911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964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5934" y="365125"/>
            <a:ext cx="1484233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3234" y="365125"/>
            <a:ext cx="4366657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501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3234" y="365127"/>
            <a:ext cx="5936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234" y="1825625"/>
            <a:ext cx="59369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3234" y="6356352"/>
            <a:ext cx="15487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78CB42-3D6E-420B-B1A5-E1A377A483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0126" y="6356352"/>
            <a:ext cx="23231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61401" y="6356352"/>
            <a:ext cx="15487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3691CF-FB33-4911-AC47-EB8FF46FA8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56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8360" rtl="0" eaLnBrk="1" latinLnBrk="0" hangingPunct="1">
        <a:lnSpc>
          <a:spcPct val="90000"/>
        </a:lnSpc>
        <a:spcBef>
          <a:spcPct val="0"/>
        </a:spcBef>
        <a:buNone/>
        <a:defRPr sz="33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2090" indent="-172090" algn="l" defTabSz="688360" rtl="0" eaLnBrk="1" latinLnBrk="0" hangingPunct="1">
        <a:lnSpc>
          <a:spcPct val="90000"/>
        </a:lnSpc>
        <a:spcBef>
          <a:spcPts val="753"/>
        </a:spcBef>
        <a:buFont typeface="Arial" panose="020B0604020202020204" pitchFamily="34" charset="0"/>
        <a:buChar char="•"/>
        <a:defRPr sz="2108" kern="1200">
          <a:solidFill>
            <a:schemeClr val="tx1"/>
          </a:solidFill>
          <a:latin typeface="+mn-lt"/>
          <a:ea typeface="+mn-ea"/>
          <a:cs typeface="+mn-cs"/>
        </a:defRPr>
      </a:lvl1pPr>
      <a:lvl2pPr marL="516270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2pPr>
      <a:lvl3pPr marL="860450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506" kern="1200">
          <a:solidFill>
            <a:schemeClr val="tx1"/>
          </a:solidFill>
          <a:latin typeface="+mn-lt"/>
          <a:ea typeface="+mn-ea"/>
          <a:cs typeface="+mn-cs"/>
        </a:defRPr>
      </a:lvl3pPr>
      <a:lvl4pPr marL="1204631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4pPr>
      <a:lvl5pPr marL="1548811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5pPr>
      <a:lvl6pPr marL="1892991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6pPr>
      <a:lvl7pPr marL="2237171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7pPr>
      <a:lvl8pPr marL="2581351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8pPr>
      <a:lvl9pPr marL="2925531" indent="-172090" algn="l" defTabSz="68836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1pPr>
      <a:lvl2pPr marL="344180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2pPr>
      <a:lvl3pPr marL="688360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3pPr>
      <a:lvl4pPr marL="1032540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4pPr>
      <a:lvl5pPr marL="1376721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5pPr>
      <a:lvl6pPr marL="1720901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6pPr>
      <a:lvl7pPr marL="2065081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7pPr>
      <a:lvl8pPr marL="2409261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8pPr>
      <a:lvl9pPr marL="2753441" algn="l" defTabSz="688360" rtl="0" eaLnBrk="1" latinLnBrk="0" hangingPunct="1">
        <a:defRPr sz="13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8FB4F57C-8A00-79F1-852D-F4E087B6B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" y="0"/>
            <a:ext cx="6900207" cy="6858000"/>
          </a:xfrm>
          <a:prstGeom prst="rect">
            <a:avLst/>
          </a:prstGeom>
        </p:spPr>
      </p:pic>
      <p:pic>
        <p:nvPicPr>
          <p:cNvPr id="26" name="Imagem 25" descr="Logotipo&#10;&#10;Descrição gerada automaticamente">
            <a:extLst>
              <a:ext uri="{FF2B5EF4-FFF2-40B4-BE49-F238E27FC236}">
                <a16:creationId xmlns:a16="http://schemas.microsoft.com/office/drawing/2014/main" id="{13E35190-628F-4C33-7DC1-70D2FD2537C9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335">
            <a:off x="3656557" y="2288361"/>
            <a:ext cx="2502453" cy="168047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1A70283-F669-0524-8EA1-1C4E3FCB54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151853" y="3584749"/>
            <a:ext cx="5677448" cy="2462852"/>
          </a:xfrm>
          <a:prstGeom prst="roundRect">
            <a:avLst>
              <a:gd name="adj" fmla="val 8348"/>
            </a:avLst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50A4C0F-4AAC-B57E-4454-E10A7BBDB46A}"/>
              </a:ext>
            </a:extLst>
          </p:cNvPr>
          <p:cNvSpPr txBox="1"/>
          <p:nvPr/>
        </p:nvSpPr>
        <p:spPr>
          <a:xfrm>
            <a:off x="428625" y="3777392"/>
            <a:ext cx="2889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Montserrat SemiBold" pitchFamily="2" charset="0"/>
              </a:rPr>
              <a:t>Título de Trabalho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BC340BC-F0AE-BC26-8B41-6E7AE52639D1}"/>
              </a:ext>
            </a:extLst>
          </p:cNvPr>
          <p:cNvSpPr txBox="1"/>
          <p:nvPr/>
        </p:nvSpPr>
        <p:spPr>
          <a:xfrm>
            <a:off x="428625" y="4146724"/>
            <a:ext cx="2889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Montserrat Light" pitchFamily="2" charset="0"/>
              </a:rPr>
              <a:t>Subtítulo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23ACE07-9EA2-9C4D-5599-F8B830B54948}"/>
              </a:ext>
            </a:extLst>
          </p:cNvPr>
          <p:cNvSpPr txBox="1"/>
          <p:nvPr/>
        </p:nvSpPr>
        <p:spPr>
          <a:xfrm>
            <a:off x="428625" y="4985683"/>
            <a:ext cx="2889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Montserrat Light" pitchFamily="2" charset="0"/>
              </a:defRPr>
            </a:lvl1pPr>
          </a:lstStyle>
          <a:p>
            <a:r>
              <a:rPr lang="pt-BR" sz="1400" dirty="0"/>
              <a:t>Nome Completo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3A7EF0C-DF89-F8D8-37A8-D2B68BC5ADFC}"/>
              </a:ext>
            </a:extLst>
          </p:cNvPr>
          <p:cNvSpPr txBox="1"/>
          <p:nvPr/>
        </p:nvSpPr>
        <p:spPr>
          <a:xfrm>
            <a:off x="428625" y="4726119"/>
            <a:ext cx="2889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Montserrat SemiBold" pitchFamily="2" charset="0"/>
              </a:rPr>
              <a:t>Autor(es)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4069257-CB0E-85BC-7F8E-A3D093E5DB13}"/>
              </a:ext>
            </a:extLst>
          </p:cNvPr>
          <p:cNvSpPr txBox="1"/>
          <p:nvPr/>
        </p:nvSpPr>
        <p:spPr>
          <a:xfrm>
            <a:off x="428625" y="5243482"/>
            <a:ext cx="2889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Montserrat Light" pitchFamily="2" charset="0"/>
              </a:defRPr>
            </a:lvl1pPr>
          </a:lstStyle>
          <a:p>
            <a:r>
              <a:rPr lang="pt-BR" sz="1400" dirty="0"/>
              <a:t>Nome Completo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5CE4CAC-14CA-6C54-AA29-BD35EBB428DE}"/>
              </a:ext>
            </a:extLst>
          </p:cNvPr>
          <p:cNvSpPr txBox="1"/>
          <p:nvPr/>
        </p:nvSpPr>
        <p:spPr>
          <a:xfrm>
            <a:off x="428625" y="5490180"/>
            <a:ext cx="2889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Montserrat Light" pitchFamily="2" charset="0"/>
              </a:defRPr>
            </a:lvl1pPr>
          </a:lstStyle>
          <a:p>
            <a:r>
              <a:rPr lang="pt-BR" sz="1400" dirty="0"/>
              <a:t>Nome Completo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BFE14A0-5BA2-3C55-A55E-4E0A75846AA4}"/>
              </a:ext>
            </a:extLst>
          </p:cNvPr>
          <p:cNvSpPr/>
          <p:nvPr/>
        </p:nvSpPr>
        <p:spPr>
          <a:xfrm>
            <a:off x="3969296" y="3432348"/>
            <a:ext cx="2762251" cy="2762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4" name="Picture 2" descr="Perfil - ícones de social grátis">
            <a:extLst>
              <a:ext uri="{FF2B5EF4-FFF2-40B4-BE49-F238E27FC236}">
                <a16:creationId xmlns:a16="http://schemas.microsoft.com/office/drawing/2014/main" id="{DC7A1137-10FE-E07C-E048-8C1117C20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597" y="3429000"/>
            <a:ext cx="2768946" cy="276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F36D9821-9589-CFC8-26CE-80E0B1D4E5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1275160" y="6308715"/>
            <a:ext cx="4418001" cy="491706"/>
          </a:xfrm>
          <a:prstGeom prst="roundRect">
            <a:avLst>
              <a:gd name="adj" fmla="val 8348"/>
            </a:avLst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8C894CA6-13F5-9BAB-CF6D-FF508EA45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 t="90066" r="11835" b="3654"/>
          <a:stretch/>
        </p:blipFill>
        <p:spPr>
          <a:xfrm>
            <a:off x="1388660" y="6286155"/>
            <a:ext cx="4175760" cy="480405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D813B581-C176-1C62-0A4F-C587B54A1D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1075473" y="126606"/>
            <a:ext cx="4617688" cy="1739192"/>
          </a:xfrm>
          <a:prstGeom prst="roundRect">
            <a:avLst>
              <a:gd name="adj" fmla="val 8348"/>
            </a:avLst>
          </a:prstGeom>
        </p:spPr>
      </p:pic>
      <p:pic>
        <p:nvPicPr>
          <p:cNvPr id="30" name="Imagem 29" descr="Texto, Logotipo&#10;&#10;Descrição gerada automaticamente com confiança média">
            <a:extLst>
              <a:ext uri="{FF2B5EF4-FFF2-40B4-BE49-F238E27FC236}">
                <a16:creationId xmlns:a16="http://schemas.microsoft.com/office/drawing/2014/main" id="{20A82D36-4EEE-E8B5-5DA0-1527E2E252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33" y="201768"/>
            <a:ext cx="4140968" cy="15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263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14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Montserrat Light</vt:lpstr>
      <vt:lpstr>Montserrat SemiBold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Andrés Castillo Bracho</dc:creator>
  <cp:lastModifiedBy>Luis Andrés Castillo Bracho</cp:lastModifiedBy>
  <cp:revision>1</cp:revision>
  <dcterms:created xsi:type="dcterms:W3CDTF">2024-10-28T17:07:19Z</dcterms:created>
  <dcterms:modified xsi:type="dcterms:W3CDTF">2024-10-29T09:53:23Z</dcterms:modified>
</cp:coreProperties>
</file>